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E1049-F23C-934A-B055-B05B5EFC5127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0C8AA-FFC8-B047-BE71-869FCA837D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5876-101D-CE44-9B97-D1F7DC034BCD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3AE8-BF1E-C245-BBD7-B24638834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5876-101D-CE44-9B97-D1F7DC034BCD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3AE8-BF1E-C245-BBD7-B24638834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5876-101D-CE44-9B97-D1F7DC034BCD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3AE8-BF1E-C245-BBD7-B24638834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5876-101D-CE44-9B97-D1F7DC034BCD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3AE8-BF1E-C245-BBD7-B24638834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5876-101D-CE44-9B97-D1F7DC034BCD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3AE8-BF1E-C245-BBD7-B24638834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5876-101D-CE44-9B97-D1F7DC034BCD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3AE8-BF1E-C245-BBD7-B24638834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5876-101D-CE44-9B97-D1F7DC034BCD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3AE8-BF1E-C245-BBD7-B24638834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5876-101D-CE44-9B97-D1F7DC034BCD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3AE8-BF1E-C245-BBD7-B24638834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5876-101D-CE44-9B97-D1F7DC034BCD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3AE8-BF1E-C245-BBD7-B24638834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5876-101D-CE44-9B97-D1F7DC034BCD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3AE8-BF1E-C245-BBD7-B24638834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5876-101D-CE44-9B97-D1F7DC034BCD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3AE8-BF1E-C245-BBD7-B24638834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15876-101D-CE44-9B97-D1F7DC034BCD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13AE8-BF1E-C245-BBD7-B24638834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089" y="2345769"/>
            <a:ext cx="7772400" cy="1470025"/>
          </a:xfrm>
        </p:spPr>
        <p:txBody>
          <a:bodyPr/>
          <a:lstStyle/>
          <a:p>
            <a:r>
              <a:rPr lang="en-US" dirty="0" smtClean="0"/>
              <a:t>Triangular Trade and the Effects of Global Trade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Passage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aboard the ships, they were packed in every tightly. </a:t>
            </a:r>
          </a:p>
          <a:p>
            <a:r>
              <a:rPr lang="en-US" dirty="0" smtClean="0"/>
              <a:t>Conditions were terrible and led to disease such as dysentery and smallpox.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565" y="3878263"/>
            <a:ext cx="3606800" cy="224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Columbian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transfer of food and resources led to many people migrating or moving to a new area. </a:t>
            </a:r>
          </a:p>
          <a:p>
            <a:r>
              <a:rPr lang="en-US" dirty="0" smtClean="0"/>
              <a:t>This lead to disease spreading all over the world, and some populations significantly decreased (such as native </a:t>
            </a:r>
            <a:r>
              <a:rPr lang="en-US" dirty="0"/>
              <a:t>A</a:t>
            </a:r>
            <a:r>
              <a:rPr lang="en-US" dirty="0" smtClean="0"/>
              <a:t>mericans)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1500s, prices began to rise in Europe. However, there was much more money in circulation. A rise in the prices that is linked to a sharp increase in the amount of money available is called </a:t>
            </a:r>
            <a:r>
              <a:rPr lang="en-US" b="1" dirty="0" smtClean="0"/>
              <a:t>inflation. </a:t>
            </a:r>
          </a:p>
          <a:p>
            <a:r>
              <a:rPr lang="en-US" dirty="0" smtClean="0"/>
              <a:t>This also led to European </a:t>
            </a:r>
            <a:r>
              <a:rPr lang="en-US" b="1" dirty="0" smtClean="0"/>
              <a:t>Capitalism: </a:t>
            </a:r>
            <a:r>
              <a:rPr lang="en-US" dirty="0" smtClean="0"/>
              <a:t>a system where businesses are owned privately. </a:t>
            </a:r>
          </a:p>
          <a:p>
            <a:r>
              <a:rPr lang="en-US" dirty="0" smtClean="0"/>
              <a:t>The Idea of </a:t>
            </a:r>
            <a:r>
              <a:rPr lang="en-US" b="1" dirty="0" smtClean="0"/>
              <a:t>Mercantilism</a:t>
            </a:r>
            <a:r>
              <a:rPr lang="en-US" dirty="0" smtClean="0"/>
              <a:t>: you must export more than you import to be wealthy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Read through the Effect of exploration you and your partner were assigned. </a:t>
            </a:r>
          </a:p>
          <a:p>
            <a:r>
              <a:rPr lang="en-US" dirty="0" smtClean="0"/>
              <a:t>2. Decide how this effect can be visually represented. </a:t>
            </a:r>
          </a:p>
          <a:p>
            <a:r>
              <a:rPr lang="en-US" dirty="0" smtClean="0"/>
              <a:t>3. Draw/Create the visual representation. </a:t>
            </a:r>
          </a:p>
          <a:p>
            <a:r>
              <a:rPr lang="en-US" dirty="0" smtClean="0"/>
              <a:t>Also, explain how the effect is either positive </a:t>
            </a:r>
            <a:r>
              <a:rPr lang="en-US" smtClean="0"/>
              <a:t>or negative.</a:t>
            </a:r>
          </a:p>
          <a:p>
            <a:r>
              <a:rPr lang="en-US" dirty="0" smtClean="0"/>
              <a:t>4. Present &amp; Explain your visual to the class.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Triangular Trade across the Atlantic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Triangular Trade? </a:t>
            </a:r>
          </a:p>
          <a:p>
            <a:r>
              <a:rPr lang="en-US" dirty="0" smtClean="0"/>
              <a:t>A three legged international trade network that links Europe, Africa, and the Americas. 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3913" y="3562126"/>
            <a:ext cx="3505520" cy="25640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each Country have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Europe: </a:t>
            </a:r>
            <a:r>
              <a:rPr lang="en-US" dirty="0" smtClean="0"/>
              <a:t>guns, cloth, and cash</a:t>
            </a:r>
          </a:p>
          <a:p>
            <a:r>
              <a:rPr lang="en-US" b="1" dirty="0" smtClean="0"/>
              <a:t>Africa: </a:t>
            </a:r>
            <a:r>
              <a:rPr lang="en-US" dirty="0" smtClean="0"/>
              <a:t>Slaves</a:t>
            </a:r>
          </a:p>
          <a:p>
            <a:r>
              <a:rPr lang="en-US" b="1" dirty="0" smtClean="0"/>
              <a:t>The Americas</a:t>
            </a:r>
            <a:r>
              <a:rPr lang="en-US" dirty="0" smtClean="0"/>
              <a:t>: Sugar, molasses, cotton, furs, salt, and rum.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2058" y="3675063"/>
            <a:ext cx="3314700" cy="2451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it work?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START: “first leg” Ships traveled from Europe with guns, cloth, and cash. They would give the resources to the leaders of African Tribes who would (in exchange) give them people.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4379" y="3865563"/>
            <a:ext cx="3606800" cy="226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Passage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“Second leg” – Called the Middle passage, The people would leave Africa and travel to the Americas in poor conditions.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4378" y="3427459"/>
            <a:ext cx="4305797" cy="2698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Leg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“final leg” The slaves were traded in the Americas for sugar, molasses, cotton, furs and rum. These resources were returned to Europe for the whole process to start over again.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3660" y="4162233"/>
            <a:ext cx="38100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Triangular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Merchants grew extremely wealthy. </a:t>
            </a:r>
          </a:p>
          <a:p>
            <a:r>
              <a:rPr lang="en-US" dirty="0" smtClean="0"/>
              <a:t>Although there were risks in investing in Triangular trade, the profit outweighed the risks. </a:t>
            </a:r>
          </a:p>
          <a:p>
            <a:r>
              <a:rPr lang="en-US" dirty="0" smtClean="0"/>
              <a:t>Port cities developed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Triangular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However, For enslaved </a:t>
            </a:r>
            <a:r>
              <a:rPr lang="en-US" dirty="0"/>
              <a:t>A</a:t>
            </a:r>
            <a:r>
              <a:rPr lang="en-US" dirty="0" smtClean="0"/>
              <a:t>fricans, triangular trade was a horror. </a:t>
            </a:r>
          </a:p>
          <a:p>
            <a:r>
              <a:rPr lang="en-US" dirty="0" smtClean="0"/>
              <a:t>Africa tribe leaders would capture them- </a:t>
            </a:r>
          </a:p>
          <a:p>
            <a:r>
              <a:rPr lang="en-US" dirty="0" smtClean="0"/>
              <a:t>Men and women were bound with chains and forced to carry heavy loads. </a:t>
            </a:r>
          </a:p>
          <a:p>
            <a:r>
              <a:rPr lang="en-US" dirty="0" smtClean="0"/>
              <a:t>Many captives died.</a:t>
            </a:r>
          </a:p>
          <a:p>
            <a:r>
              <a:rPr lang="en-US" dirty="0" smtClean="0"/>
              <a:t> some tried to escape, but would be captured and beaten. </a:t>
            </a:r>
          </a:p>
          <a:p>
            <a:r>
              <a:rPr lang="en-US" dirty="0" smtClean="0"/>
              <a:t>They were held in warehouses until the Europeans arrived.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473</Words>
  <Application>Microsoft Macintosh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Triangular Trade and the Effects of Global Trade</vt:lpstr>
      <vt:lpstr>Effects of Exploration</vt:lpstr>
      <vt:lpstr>Triangular Trade across the Atlantic</vt:lpstr>
      <vt:lpstr>What did each Country have ?</vt:lpstr>
      <vt:lpstr>How did it work? </vt:lpstr>
      <vt:lpstr>Middle Passage</vt:lpstr>
      <vt:lpstr>Final Leg</vt:lpstr>
      <vt:lpstr>Effects of Triangular Trade</vt:lpstr>
      <vt:lpstr>Effects of Triangular trade</vt:lpstr>
      <vt:lpstr>Middle Passage</vt:lpstr>
      <vt:lpstr>Columbian Exchange</vt:lpstr>
      <vt:lpstr>Impact of Trade</vt:lpstr>
    </vt:vector>
  </TitlesOfParts>
  <Company>North Carolina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Atlantic Slave Trade</dc:title>
  <dc:creator>Jessica Taylor</dc:creator>
  <cp:lastModifiedBy>Jessica Taylor</cp:lastModifiedBy>
  <cp:revision>7</cp:revision>
  <dcterms:created xsi:type="dcterms:W3CDTF">2015-03-20T14:05:26Z</dcterms:created>
  <dcterms:modified xsi:type="dcterms:W3CDTF">2015-03-20T14:17:50Z</dcterms:modified>
</cp:coreProperties>
</file>