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6" r:id="rId10"/>
    <p:sldId id="263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BAC6E-F233-41A1-B907-950C399947B1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39118-8168-4589-BC5E-B8F758920F1B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BAC6E-F233-41A1-B907-950C399947B1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39118-8168-4589-BC5E-B8F758920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BAC6E-F233-41A1-B907-950C399947B1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39118-8168-4589-BC5E-B8F758920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BAC6E-F233-41A1-B907-950C399947B1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39118-8168-4589-BC5E-B8F758920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BAC6E-F233-41A1-B907-950C399947B1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39118-8168-4589-BC5E-B8F758920F1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BAC6E-F233-41A1-B907-950C399947B1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39118-8168-4589-BC5E-B8F758920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BAC6E-F233-41A1-B907-950C399947B1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39118-8168-4589-BC5E-B8F758920F1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BAC6E-F233-41A1-B907-950C399947B1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39118-8168-4589-BC5E-B8F758920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BAC6E-F233-41A1-B907-950C399947B1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39118-8168-4589-BC5E-B8F758920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BAC6E-F233-41A1-B907-950C399947B1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39118-8168-4589-BC5E-B8F758920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82BAC6E-F233-41A1-B907-950C399947B1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2A39118-8168-4589-BC5E-B8F758920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2BAC6E-F233-41A1-B907-950C399947B1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2A39118-8168-4589-BC5E-B8F758920F1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life.time.com/culture/marijuana-in-the-pages-of-life-1969-to-legalize-or-not-to-legaliz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life.time.com/history/death-of-fdr-in-a-classic-photo-the-face-of-a-nations-los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life.time.com/history/martin-luther-king-jr-and-the-freedom-riders-rare-and-classic-photo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343400"/>
            <a:ext cx="8153400" cy="1975104"/>
          </a:xfrm>
        </p:spPr>
        <p:txBody>
          <a:bodyPr/>
          <a:lstStyle/>
          <a:p>
            <a:r>
              <a:rPr lang="en-US" dirty="0" smtClean="0"/>
              <a:t>The Sociological Imagination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timelifeblog.files.wordpress.com/2013/01/06_00829354.jpg?w=68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718" y="391969"/>
            <a:ext cx="8478564" cy="6074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426464"/>
          </a:xfrm>
        </p:spPr>
        <p:txBody>
          <a:bodyPr/>
          <a:lstStyle/>
          <a:p>
            <a:r>
              <a:rPr lang="en-US" dirty="0" smtClean="0"/>
              <a:t>What America’s War on Drugs Looked Like in 1969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83560"/>
            <a:ext cx="8001000" cy="4572000"/>
          </a:xfrm>
        </p:spPr>
        <p:txBody>
          <a:bodyPr/>
          <a:lstStyle/>
          <a:p>
            <a:r>
              <a:rPr lang="en-US" dirty="0" smtClean="0"/>
              <a:t>A U.S. Customs agent points his gun at a car suspected of transporting marijuana, 1969.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Read more: </a:t>
            </a:r>
            <a:r>
              <a:rPr lang="en-US" dirty="0" smtClean="0">
                <a:hlinkClick r:id="rId2"/>
              </a:rPr>
              <a:t>Marijuana in the Pages of LIFE in 1969: To Legalize or Not to Legalize | LIFE.com</a:t>
            </a:r>
            <a:r>
              <a:rPr lang="en-US" dirty="0" smtClean="0"/>
              <a:t> </a:t>
            </a:r>
            <a:r>
              <a:rPr lang="en-US" dirty="0" smtClean="0">
                <a:hlinkClick r:id="rId2"/>
              </a:rPr>
              <a:t>http://life.time.com/culture/marijuana-in-the-pages-of-life-1969-to-legalize-or-not-to-legalize/#ixzz2rLBW8nY1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you use your sociological imagination to analyze these photographs? </a:t>
            </a:r>
          </a:p>
          <a:p>
            <a:r>
              <a:rPr lang="en-US" dirty="0" smtClean="0"/>
              <a:t>Why is sociological imagination important for sociologists to use? </a:t>
            </a:r>
          </a:p>
          <a:p>
            <a:r>
              <a:rPr lang="en-US" dirty="0" smtClean="0"/>
              <a:t>How will sociological imagination help you understand the study of sociology?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Sociological Imagination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it? </a:t>
            </a:r>
          </a:p>
          <a:p>
            <a:pPr lvl="1"/>
            <a:r>
              <a:rPr lang="en-US" dirty="0" smtClean="0"/>
              <a:t>A term to describe the desire to understand people in terms of the intersection of their own lives (their biographies) and their larger social and historical context (in history). </a:t>
            </a:r>
          </a:p>
          <a:p>
            <a:r>
              <a:rPr lang="en-US" dirty="0" smtClean="0"/>
              <a:t>What is the connection between personal problems and social issues? </a:t>
            </a:r>
          </a:p>
          <a:p>
            <a:pPr lvl="1"/>
            <a:r>
              <a:rPr lang="en-US" dirty="0" smtClean="0"/>
              <a:t>Remember our discussion on overspending…</a:t>
            </a:r>
          </a:p>
          <a:p>
            <a:r>
              <a:rPr lang="en-US" dirty="0" smtClean="0"/>
              <a:t>Why is it important to understand the connection?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 back into groups of 2-3 people…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Continue this activity on the “Schools of Sociology” activity sheet…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This heading will read “The Sociological Imagination”…</a:t>
            </a: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838200"/>
          </a:xfrm>
        </p:spPr>
        <p:txBody>
          <a:bodyPr/>
          <a:lstStyle/>
          <a:p>
            <a:r>
              <a:rPr lang="en-US" dirty="0" smtClean="0"/>
              <a:t>In your groups…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867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Each group will receive an index card with an issue written on it…</a:t>
            </a:r>
          </a:p>
          <a:p>
            <a:r>
              <a:rPr lang="en-US" dirty="0" smtClean="0"/>
              <a:t>Answer the following questions regarding your issue to practice developing sociological imagination..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 smtClean="0"/>
              <a:t>How can this issue be a personal problem? How is it a public issue? 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 smtClean="0"/>
              <a:t>How can geographic location impact how a person views this issue? 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 smtClean="0"/>
              <a:t>How could factors such as race, religion, gender, and/or socioeconomic status impact how an individual views this issue? How a community views the issue? 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 smtClean="0"/>
              <a:t>Think of a current or historical example to support your findings.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View each of the following pictures and answer the questions to analyze the pictures using your sociological imagination. </a:t>
            </a:r>
          </a:p>
          <a:p>
            <a:r>
              <a:rPr lang="en-US" dirty="0" smtClean="0"/>
              <a:t>Give evidence and support for each answer </a:t>
            </a:r>
          </a:p>
          <a:p>
            <a:pPr lvl="1"/>
            <a:r>
              <a:rPr lang="en-US" dirty="0" smtClean="0"/>
              <a:t>What era or decade was this photograph taken? </a:t>
            </a:r>
          </a:p>
          <a:p>
            <a:pPr lvl="1"/>
            <a:r>
              <a:rPr lang="en-US" dirty="0" smtClean="0"/>
              <a:t>Where do you think the photograph was taken? </a:t>
            </a:r>
          </a:p>
          <a:p>
            <a:pPr lvl="1"/>
            <a:r>
              <a:rPr lang="en-US" dirty="0" smtClean="0"/>
              <a:t>What event or action do you believe the photograph depicts? </a:t>
            </a:r>
          </a:p>
          <a:p>
            <a:pPr lvl="1"/>
            <a:r>
              <a:rPr lang="en-US" dirty="0" smtClean="0"/>
              <a:t>What emotion(s) are being conveyed in the photograph?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timelifeblog.files.wordpress.com/2013/02/00174211.jpg?w=74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004" y="480848"/>
            <a:ext cx="8253992" cy="5896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1426464"/>
          </a:xfrm>
        </p:spPr>
        <p:txBody>
          <a:bodyPr/>
          <a:lstStyle/>
          <a:p>
            <a:r>
              <a:rPr lang="en-US" dirty="0" smtClean="0"/>
              <a:t>Weeping for FDR: In a Classic Photo, The Face of a Nation’s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7630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Tears of grief stream down the cheeks of Chief Petty Officer (USN) Graham Jackson as he plays "</a:t>
            </a:r>
            <a:r>
              <a:rPr lang="en-US" dirty="0" err="1" smtClean="0"/>
              <a:t>Goin</a:t>
            </a:r>
            <a:r>
              <a:rPr lang="en-US" dirty="0" smtClean="0"/>
              <a:t>' Home" on the accordion in Warm Springs, Georgia. President Franklin D. Roosevelt's flag-draped casket is passing, headed for the presidential train and its journey back to Washington, April 13, 1945.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Read more: </a:t>
            </a:r>
            <a:r>
              <a:rPr lang="en-US" dirty="0" smtClean="0">
                <a:hlinkClick r:id="rId2"/>
              </a:rPr>
              <a:t>Weeping for FDR: In One Classic Photo, the Face of a Nation’s Loss | LIFE.com</a:t>
            </a:r>
            <a:r>
              <a:rPr lang="en-US" dirty="0" smtClean="0"/>
              <a:t> </a:t>
            </a:r>
            <a:r>
              <a:rPr lang="en-US" dirty="0" smtClean="0">
                <a:hlinkClick r:id="rId2"/>
              </a:rPr>
              <a:t>http://life.time.com/history/death-of-fdr-in-a-classic-photo-the-face-of-a-nations-loss/#ixzz2rLAgUd6U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timelifeblog.files.wordpress.com/2013/08/01_00262667.jpg?w=72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014" y="441434"/>
            <a:ext cx="8383971" cy="5975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2057400"/>
          </a:xfrm>
        </p:spPr>
        <p:txBody>
          <a:bodyPr/>
          <a:lstStyle/>
          <a:p>
            <a:r>
              <a:rPr lang="en-US" dirty="0" smtClean="0"/>
              <a:t>Martin Luther King, JR. and the Freedom Riders: Rare and Classic Photos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305800" cy="406956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Not published in LIFE.</a:t>
            </a:r>
            <a:r>
              <a:rPr lang="en-US" dirty="0" smtClean="0"/>
              <a:t> Julia Aaron and David Dennis, along with 25 other freedom riders and several members of the National Guard, travel from Montgomery, Ala., to Jackson, Miss.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Read more: </a:t>
            </a:r>
            <a:r>
              <a:rPr lang="en-US" dirty="0" smtClean="0">
                <a:hlinkClick r:id="rId2"/>
              </a:rPr>
              <a:t>Martin Luther King Jr. and the Freedom Riders: Rare and Classic Photos | LIFE.com</a:t>
            </a:r>
            <a:r>
              <a:rPr lang="en-US" dirty="0" smtClean="0"/>
              <a:t> </a:t>
            </a:r>
            <a:r>
              <a:rPr lang="en-US" dirty="0" smtClean="0">
                <a:hlinkClick r:id="rId2"/>
              </a:rPr>
              <a:t>http://life.time.com/history/martin-luther-king-jr-and-the-freedom-riders-rare-and-classic-photos/#ixzz2rLBrZ7rr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44</TotalTime>
  <Words>400</Words>
  <Application>Microsoft Office PowerPoint</Application>
  <PresentationFormat>On-screen Show (4:3)</PresentationFormat>
  <Paragraphs>32</Paragraphs>
  <Slides>12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Metro</vt:lpstr>
      <vt:lpstr>The Sociological Imagination</vt:lpstr>
      <vt:lpstr>Sociological Imagination</vt:lpstr>
      <vt:lpstr>Get back into groups of 2-3 people…    Continue this activity on the “Schools of Sociology” activity sheet…   This heading will read “The Sociological Imagination”…</vt:lpstr>
      <vt:lpstr>In your groups…</vt:lpstr>
      <vt:lpstr>Picture Analysis </vt:lpstr>
      <vt:lpstr>Slide 6</vt:lpstr>
      <vt:lpstr>Weeping for FDR: In a Classic Photo, The Face of a Nation’s Loss</vt:lpstr>
      <vt:lpstr>Slide 8</vt:lpstr>
      <vt:lpstr>Martin Luther King, JR. and the Freedom Riders: Rare and Classic Photos </vt:lpstr>
      <vt:lpstr>Slide 10</vt:lpstr>
      <vt:lpstr>What America’s War on Drugs Looked Like in 1969</vt:lpstr>
      <vt:lpstr>Discussion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Sociological Imagination</dc:title>
  <dc:creator>shairston</dc:creator>
  <cp:lastModifiedBy>shairston</cp:lastModifiedBy>
  <cp:revision>5</cp:revision>
  <dcterms:created xsi:type="dcterms:W3CDTF">2014-01-24T17:32:19Z</dcterms:created>
  <dcterms:modified xsi:type="dcterms:W3CDTF">2014-01-24T18:16:24Z</dcterms:modified>
</cp:coreProperties>
</file>