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7" r:id="rId5"/>
    <p:sldId id="276" r:id="rId6"/>
    <p:sldId id="271" r:id="rId7"/>
    <p:sldId id="269" r:id="rId8"/>
    <p:sldId id="259" r:id="rId9"/>
    <p:sldId id="260" r:id="rId10"/>
    <p:sldId id="261" r:id="rId11"/>
    <p:sldId id="268" r:id="rId12"/>
    <p:sldId id="262" r:id="rId13"/>
    <p:sldId id="263" r:id="rId14"/>
    <p:sldId id="265" r:id="rId15"/>
    <p:sldId id="266" r:id="rId16"/>
    <p:sldId id="279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3F411-7F85-1647-8911-D62138370DC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706D2-C2DF-EA42-9AB1-5FA128EB7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9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</a:t>
            </a:r>
            <a:r>
              <a:rPr lang="en-US" baseline="0" dirty="0" smtClean="0"/>
              <a:t> illustration of life in the Paleolithic Era.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What do you see in the painting?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What do these things tell us about life in the Paleolithic Era?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How would using hunting as a primary means for obtaining food affect life in the Paleolithic period?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Paleolithic Era—hunting, foraging for food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people had to move from place to place wherever food was available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Since they couldn’t stay in one place, they couldn’t accumulate very many possessions, so no civilization.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30F6A-1910-4C2B-ADFE-356EBEFA15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7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illustration of life in a village in the Neolithic</a:t>
            </a:r>
            <a:r>
              <a:rPr lang="en-US" baseline="0" dirty="0" smtClean="0"/>
              <a:t> Era.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What do you see in the picture?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What do these things tell us about life in the Neolithic Era?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Can you tell what the differences between the Paleolithic and Neolithic Eras were?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Neolithic Revolution=invention of farming, domestication of </a:t>
            </a:r>
            <a:r>
              <a:rPr lang="en-US" baseline="0" dirty="0" err="1" smtClean="0"/>
              <a:t>animals</a:t>
            </a:r>
            <a:r>
              <a:rPr lang="en-US" baseline="0" dirty="0" err="1" smtClean="0">
                <a:sym typeface="Wingdings" pitchFamily="2" charset="2"/>
              </a:rPr>
              <a:t>civilization</a:t>
            </a:r>
            <a:r>
              <a:rPr lang="en-US" baseline="0" dirty="0" smtClean="0">
                <a:sym typeface="Wingdings" pitchFamily="2" charset="2"/>
              </a:rPr>
              <a:t> b/c now people could stay in one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30F6A-1910-4C2B-ADFE-356EBEFA15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4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DA59-F419-441F-8B5E-33C45007F54C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D97-ADC5-4D0D-B008-B8B8CD6D0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DA59-F419-441F-8B5E-33C45007F54C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D97-ADC5-4D0D-B008-B8B8CD6D0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DA59-F419-441F-8B5E-33C45007F54C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D97-ADC5-4D0D-B008-B8B8CD6D0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DA59-F419-441F-8B5E-33C45007F54C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D97-ADC5-4D0D-B008-B8B8CD6D0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DA59-F419-441F-8B5E-33C45007F54C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D97-ADC5-4D0D-B008-B8B8CD6D0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DA59-F419-441F-8B5E-33C45007F54C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D97-ADC5-4D0D-B008-B8B8CD6D0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DA59-F419-441F-8B5E-33C45007F54C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D97-ADC5-4D0D-B008-B8B8CD6D0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DA59-F419-441F-8B5E-33C45007F54C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D97-ADC5-4D0D-B008-B8B8CD6D0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DA59-F419-441F-8B5E-33C45007F54C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D97-ADC5-4D0D-B008-B8B8CD6D0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DA59-F419-441F-8B5E-33C45007F54C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D97-ADC5-4D0D-B008-B8B8CD6D0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DA59-F419-441F-8B5E-33C45007F54C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D97-ADC5-4D0D-B008-B8B8CD6D0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DA59-F419-441F-8B5E-33C45007F54C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5BD97-ADC5-4D0D-B008-B8B8CD6D0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Neolithic Revolution</a:t>
            </a:r>
            <a:endParaRPr lang="en-US" dirty="0"/>
          </a:p>
        </p:txBody>
      </p:sp>
      <p:pic>
        <p:nvPicPr>
          <p:cNvPr id="5" name="Picture 4" descr="Cave Painting In Ch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7795690" cy="5214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77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People of the Old Stone Age also developed religious beliefs that were discovered in </a:t>
            </a:r>
            <a:r>
              <a:rPr lang="en-US" sz="2200" b="1" dirty="0" smtClean="0"/>
              <a:t>cave paintings</a:t>
            </a:r>
            <a:r>
              <a:rPr lang="en-US" sz="2200" dirty="0" smtClean="0"/>
              <a:t>.  </a:t>
            </a:r>
          </a:p>
          <a:p>
            <a:endParaRPr lang="en-US" sz="2200" dirty="0"/>
          </a:p>
          <a:p>
            <a:r>
              <a:rPr lang="en-US" sz="2200" dirty="0" smtClean="0"/>
              <a:t>They believed the world was full of spirits and forces that lived in animals, objects, or dreams.  These beliefs were called</a:t>
            </a:r>
            <a:r>
              <a:rPr lang="en-US" sz="2200" b="1" dirty="0" smtClean="0"/>
              <a:t> Animism</a:t>
            </a:r>
            <a:r>
              <a:rPr lang="en-US" sz="2200" dirty="0" smtClean="0"/>
              <a:t>.  </a:t>
            </a:r>
            <a:endParaRPr lang="en-US" sz="2200" dirty="0"/>
          </a:p>
        </p:txBody>
      </p:sp>
      <p:pic>
        <p:nvPicPr>
          <p:cNvPr id="6" name="Picture 5" descr="Cave Painting of Stag and Reindeer at Lasca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5257800" cy="3492217"/>
          </a:xfrm>
          <a:prstGeom prst="rect">
            <a:avLst/>
          </a:prstGeom>
        </p:spPr>
      </p:pic>
      <p:pic>
        <p:nvPicPr>
          <p:cNvPr id="5" name="Picture 4" descr="Cave Painting Porcup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581400"/>
            <a:ext cx="4673006" cy="312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oogle.com/url?source=imgres&amp;ct=img&amp;q=http://1.bp.blogspot.com/_638XFFF4pCo/TObMG7l6ThI/AAAAAAAAAZ8/KblBPhCorPU/s1600/farming.jpg&amp;sa=X&amp;ei=4wv5TdiWIcnZgAf2uKSBDA&amp;ved=0CAQQ8wc4Ew&amp;usg=AFQjCNGTZ19HAf2goGm-fHEe2iwo1KTY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1"/>
          <a:stretch/>
        </p:blipFill>
        <p:spPr bwMode="auto">
          <a:xfrm>
            <a:off x="3657600" y="2771"/>
            <a:ext cx="5486400" cy="689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4724400" cy="769441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DejaVu Sans Mono" pitchFamily="50" charset="0"/>
                <a:ea typeface="DejaVu Sans Mono" pitchFamily="50" charset="0"/>
                <a:cs typeface="DejaVu Sans Mono" pitchFamily="50" charset="0"/>
              </a:rPr>
              <a:t>Neolithic Era</a:t>
            </a:r>
            <a:endParaRPr lang="en-US" sz="4400" dirty="0">
              <a:solidFill>
                <a:schemeClr val="bg1"/>
              </a:solidFill>
              <a:latin typeface="DejaVu Sans Mono" pitchFamily="50" charset="0"/>
              <a:ea typeface="DejaVu Sans Mono" pitchFamily="50" charset="0"/>
              <a:cs typeface="DejaVu Sans Mon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was life different during the New Stone Age?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New Stone Age began when people learned to </a:t>
            </a:r>
            <a:r>
              <a:rPr lang="en-US" sz="2200" b="1" dirty="0" smtClean="0"/>
              <a:t>farm</a:t>
            </a:r>
            <a:r>
              <a:rPr lang="en-US" sz="2200" dirty="0" smtClean="0"/>
              <a:t>. 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438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Farming allowed people to produce their own food and they could settle into permanent farming villages.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34340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transition from nomadic life to settled farming brought about BIG changes and is called the </a:t>
            </a:r>
            <a:r>
              <a:rPr lang="en-US" sz="2200" b="1" dirty="0" smtClean="0"/>
              <a:t>Neolithic Revolution</a:t>
            </a:r>
            <a:r>
              <a:rPr lang="en-US" sz="2200" dirty="0" smtClean="0"/>
              <a:t>.  </a:t>
            </a:r>
            <a:endParaRPr lang="en-US" sz="2200" dirty="0"/>
          </a:p>
        </p:txBody>
      </p:sp>
      <p:pic>
        <p:nvPicPr>
          <p:cNvPr id="6" name="Picture 5" descr="Barley Field near Kiriath G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524000"/>
            <a:ext cx="3019425" cy="2266433"/>
          </a:xfrm>
          <a:prstGeom prst="rect">
            <a:avLst/>
          </a:prstGeom>
        </p:spPr>
      </p:pic>
      <p:pic>
        <p:nvPicPr>
          <p:cNvPr id="7" name="Picture 6" descr="Neolithic Farming Setl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0"/>
            <a:ext cx="385762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addition to farming, people learned how to </a:t>
            </a:r>
            <a:r>
              <a:rPr lang="en-US" sz="2200" b="1" dirty="0" smtClean="0"/>
              <a:t>domesticate</a:t>
            </a:r>
            <a:r>
              <a:rPr lang="en-US" sz="2200" dirty="0" smtClean="0"/>
              <a:t> plants and animals. 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Domesticate </a:t>
            </a:r>
            <a:r>
              <a:rPr lang="en-US" sz="2200" dirty="0" smtClean="0"/>
              <a:t>~ raise and control plants and animals for human use.  Ex. Horses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429000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Domestication was important because it gave people an endless supply of food.  </a:t>
            </a:r>
          </a:p>
          <a:p>
            <a:endParaRPr lang="en-US" sz="2200" dirty="0"/>
          </a:p>
          <a:p>
            <a:r>
              <a:rPr lang="en-US" sz="2200" dirty="0" smtClean="0"/>
              <a:t>Plants were grown each year and harvested.</a:t>
            </a:r>
          </a:p>
          <a:p>
            <a:endParaRPr lang="en-US" sz="2200" dirty="0"/>
          </a:p>
          <a:p>
            <a:r>
              <a:rPr lang="en-US" sz="2200" dirty="0" smtClean="0"/>
              <a:t>Animals were used for food, clothing, and shelter.  </a:t>
            </a:r>
            <a:endParaRPr lang="en-US" sz="2200" dirty="0"/>
          </a:p>
        </p:txBody>
      </p:sp>
      <p:pic>
        <p:nvPicPr>
          <p:cNvPr id="6" name="Picture 5" descr="Neolithic Goa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04800"/>
            <a:ext cx="3681412" cy="2763331"/>
          </a:xfrm>
          <a:prstGeom prst="rect">
            <a:avLst/>
          </a:prstGeom>
        </p:spPr>
      </p:pic>
      <p:pic>
        <p:nvPicPr>
          <p:cNvPr id="7" name="Picture 6" descr="Neolithic Olive Press in Isre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352800"/>
            <a:ext cx="385762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BIG Changes of the Neolithic Revolution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#1 </a:t>
            </a:r>
            <a:r>
              <a:rPr lang="en-US" sz="2200" dirty="0" smtClean="0"/>
              <a:t>First </a:t>
            </a:r>
            <a:r>
              <a:rPr lang="en-US" sz="2200" b="1" dirty="0" smtClean="0"/>
              <a:t>Villages</a:t>
            </a:r>
            <a:r>
              <a:rPr lang="en-US" sz="2200" dirty="0" smtClean="0"/>
              <a:t> were established at </a:t>
            </a:r>
            <a:r>
              <a:rPr lang="en-US" sz="2200" dirty="0" err="1" smtClean="0"/>
              <a:t>Catalhuyuk</a:t>
            </a:r>
            <a:r>
              <a:rPr lang="en-US" sz="2200" dirty="0" smtClean="0"/>
              <a:t> and Jericho.</a:t>
            </a:r>
            <a:endParaRPr lang="en-US" sz="2200" dirty="0"/>
          </a:p>
        </p:txBody>
      </p:sp>
      <p:pic>
        <p:nvPicPr>
          <p:cNvPr id="8" name="Picture 7" descr="Beersheba Excav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295400"/>
            <a:ext cx="3171825" cy="1715135"/>
          </a:xfrm>
          <a:prstGeom prst="rect">
            <a:avLst/>
          </a:prstGeom>
        </p:spPr>
      </p:pic>
      <p:pic>
        <p:nvPicPr>
          <p:cNvPr id="9" name="Picture 8" descr="Jeric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4161" y="1676400"/>
            <a:ext cx="2839839" cy="1900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9718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#2 </a:t>
            </a:r>
            <a:r>
              <a:rPr lang="en-US" sz="2200" dirty="0" smtClean="0"/>
              <a:t>Men came to dominate family, economic, and political life.   Only men could become warriors, chiefs, businessmen, and head of the house.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45720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#3 New </a:t>
            </a:r>
            <a:r>
              <a:rPr lang="en-US" sz="2200" b="1" dirty="0" smtClean="0"/>
              <a:t>Technologies</a:t>
            </a:r>
            <a:r>
              <a:rPr lang="en-US" sz="2200" dirty="0" smtClean="0"/>
              <a:t> were Developed that made life easier, such as the wheel barrow and grinding bowl.</a:t>
            </a:r>
            <a:endParaRPr lang="en-US" sz="2200" dirty="0"/>
          </a:p>
        </p:txBody>
      </p:sp>
      <p:pic>
        <p:nvPicPr>
          <p:cNvPr id="12" name="Picture 11" descr="Neolithic Grinding St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114800"/>
            <a:ext cx="2842461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htar G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743200"/>
            <a:ext cx="1755986" cy="2614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Significance of the Neolithic Revolution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advances in technology and culture made during the Neolithic Revolution led to the emergence of cities and civilizations.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2971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Civilizations would soon arise along the great rivers of the world!</a:t>
            </a:r>
            <a:endParaRPr lang="en-US" sz="2400" dirty="0"/>
          </a:p>
        </p:txBody>
      </p:sp>
      <p:pic>
        <p:nvPicPr>
          <p:cNvPr id="7" name="Picture 6" descr="Step Pyramid in Memph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590800"/>
            <a:ext cx="2685628" cy="1797050"/>
          </a:xfrm>
          <a:prstGeom prst="rect">
            <a:avLst/>
          </a:prstGeom>
        </p:spPr>
      </p:pic>
      <p:pic>
        <p:nvPicPr>
          <p:cNvPr id="6" name="Picture 5" descr="Cuneifo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10000"/>
            <a:ext cx="2843212" cy="2070982"/>
          </a:xfrm>
          <a:prstGeom prst="rect">
            <a:avLst/>
          </a:prstGeom>
        </p:spPr>
      </p:pic>
      <p:pic>
        <p:nvPicPr>
          <p:cNvPr id="5" name="Picture 4" descr="Tomb Painting of Queen Nefertari wife of Ramses 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4648200"/>
            <a:ext cx="2107717" cy="1795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of Life Reading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partner, Read the “aspect of life”  you were assigned. </a:t>
            </a:r>
          </a:p>
          <a:p>
            <a:r>
              <a:rPr lang="en-US" dirty="0" smtClean="0"/>
              <a:t>Discuss how this aspect of life changed from the Paleolithic to the Neolithic Era. </a:t>
            </a:r>
          </a:p>
          <a:p>
            <a:r>
              <a:rPr lang="en-US" dirty="0" smtClean="0"/>
              <a:t>Create a visual to represent how this aspect of life changed from the Paleolithic to Neolithic Era. </a:t>
            </a:r>
          </a:p>
          <a:p>
            <a:r>
              <a:rPr lang="en-US" dirty="0" smtClean="0"/>
              <a:t>Be prepared to present your creation.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Doc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your partner read and analyze the document you were assigned. </a:t>
            </a:r>
          </a:p>
          <a:p>
            <a:r>
              <a:rPr lang="en-US" dirty="0" smtClean="0"/>
              <a:t>Is this a Primary or Secondary source? </a:t>
            </a:r>
          </a:p>
          <a:p>
            <a:r>
              <a:rPr lang="en-US" dirty="0" smtClean="0"/>
              <a:t>Brief summary</a:t>
            </a:r>
          </a:p>
          <a:p>
            <a:pPr lvl="1"/>
            <a:r>
              <a:rPr lang="en-US" dirty="0" smtClean="0"/>
              <a:t>Underline in…</a:t>
            </a:r>
          </a:p>
          <a:p>
            <a:pPr lvl="1"/>
            <a:r>
              <a:rPr lang="en-US" dirty="0" smtClean="0"/>
              <a:t>Red- Social Changes</a:t>
            </a:r>
          </a:p>
          <a:p>
            <a:pPr lvl="1"/>
            <a:r>
              <a:rPr lang="en-US" dirty="0" smtClean="0"/>
              <a:t>Blue- Intellectual Changes</a:t>
            </a:r>
          </a:p>
          <a:p>
            <a:pPr lvl="1"/>
            <a:r>
              <a:rPr lang="en-US" dirty="0" smtClean="0"/>
              <a:t>Green- Economic Changes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Prehistory and Hominids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Prehistory</a:t>
            </a:r>
            <a:r>
              <a:rPr lang="en-US" sz="2400" dirty="0" smtClean="0"/>
              <a:t> is the time period before writing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Mary and Louis Leakey </a:t>
            </a:r>
            <a:r>
              <a:rPr lang="en-US" sz="2400" dirty="0" smtClean="0"/>
              <a:t>made many discoveries in Africa of hominid remains.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2766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the discovery of “Lucy” many other </a:t>
            </a:r>
            <a:r>
              <a:rPr lang="en-US" sz="2400" b="1" dirty="0" smtClean="0"/>
              <a:t>hominids</a:t>
            </a:r>
            <a:r>
              <a:rPr lang="en-US" sz="2400" dirty="0" smtClean="0"/>
              <a:t> were discovered including </a:t>
            </a:r>
            <a:r>
              <a:rPr lang="en-US" sz="2400" i="1" dirty="0" smtClean="0"/>
              <a:t>Homo Habilis, Homo Erectus, Homo Sapiens, </a:t>
            </a:r>
            <a:r>
              <a:rPr lang="en-US" sz="2400" dirty="0" smtClean="0"/>
              <a:t>Neanderthals and Cro-Magnon (Modern Humans).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715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long period from 2 million B.C.E. to 10,000 B.C.E.  is called the Old Stone Age, or </a:t>
            </a:r>
            <a:r>
              <a:rPr lang="en-US" sz="2400" b="1" dirty="0" smtClean="0"/>
              <a:t>Paleolithic Period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" name="Picture 8" descr="Louis and Mary Lea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371600"/>
            <a:ext cx="2690812" cy="2132718"/>
          </a:xfrm>
          <a:prstGeom prst="rect">
            <a:avLst/>
          </a:prstGeom>
        </p:spPr>
      </p:pic>
      <p:pic>
        <p:nvPicPr>
          <p:cNvPr id="13" name="Picture 12" descr="Lu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590800"/>
            <a:ext cx="1971675" cy="1361831"/>
          </a:xfrm>
          <a:prstGeom prst="rect">
            <a:avLst/>
          </a:prstGeom>
        </p:spPr>
      </p:pic>
      <p:pic>
        <p:nvPicPr>
          <p:cNvPr id="11" name="Picture 10" descr="Homo Erectus Skull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362200"/>
            <a:ext cx="1428750" cy="1781175"/>
          </a:xfrm>
          <a:prstGeom prst="rect">
            <a:avLst/>
          </a:prstGeom>
        </p:spPr>
      </p:pic>
      <p:pic>
        <p:nvPicPr>
          <p:cNvPr id="10" name="Picture 9" descr="Homo Erect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3505200"/>
            <a:ext cx="1428750" cy="1781175"/>
          </a:xfrm>
          <a:prstGeom prst="rect">
            <a:avLst/>
          </a:prstGeom>
        </p:spPr>
      </p:pic>
      <p:pic>
        <p:nvPicPr>
          <p:cNvPr id="12" name="Picture 11" descr="Neaderthal M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3810000"/>
            <a:ext cx="1428750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Paleolithic Period vs. Neolithic Period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Historians and scientists have divided </a:t>
            </a:r>
            <a:r>
              <a:rPr lang="en-US" sz="2400" b="1" dirty="0" smtClean="0"/>
              <a:t>prehistory</a:t>
            </a:r>
            <a:r>
              <a:rPr lang="en-US" sz="2400" dirty="0" smtClean="0"/>
              <a:t> into two eras: the Paleolithic Period and the Neolithic Period.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Paleolithic Period</a:t>
            </a:r>
            <a:r>
              <a:rPr lang="en-US" sz="2400" dirty="0" smtClean="0"/>
              <a:t>, or Old Stone Age, is from at least 2 million B.C.E to about 10,000 B.C.E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5146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Neolithic Period</a:t>
            </a:r>
            <a:r>
              <a:rPr lang="en-US" sz="2400" dirty="0" smtClean="0"/>
              <a:t>, or New Stone Age, is from 10,000 B.C.E until the end of prehistory.   </a:t>
            </a:r>
            <a:endParaRPr lang="en-US" sz="2400" dirty="0"/>
          </a:p>
        </p:txBody>
      </p:sp>
      <p:pic>
        <p:nvPicPr>
          <p:cNvPr id="6" name="Picture 5" descr="Homo Erectus Sk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038600"/>
            <a:ext cx="1949661" cy="2614612"/>
          </a:xfrm>
          <a:prstGeom prst="rect">
            <a:avLst/>
          </a:prstGeom>
        </p:spPr>
      </p:pic>
      <p:pic>
        <p:nvPicPr>
          <p:cNvPr id="7" name="Picture 6" descr="Cave painting from South Afr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733800"/>
            <a:ext cx="1914525" cy="2937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4800" y="3962400"/>
            <a:ext cx="8610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381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Paleolithic Era – 2 million BCE to 10,000 BCE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219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Neolithic Era – 10,00 BCE to the end of Prehistory.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286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Writing was developed in 3,200 BCE.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1295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Label the Paleolithic and Neolithic time period on a timeline.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3505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96000" y="34290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29400" y="3581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Era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1000" y="6324600"/>
            <a:ext cx="5029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0" y="6488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B.C.E. - Remember it is descending until 0!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Literacy Activity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Analyze the pictures with your partner. </a:t>
            </a:r>
          </a:p>
          <a:p>
            <a:endParaRPr lang="en-US" dirty="0" smtClean="0"/>
          </a:p>
          <a:p>
            <a:r>
              <a:rPr lang="en-US" dirty="0" smtClean="0"/>
              <a:t>The LEFT is the Paleolithic Era</a:t>
            </a:r>
          </a:p>
          <a:p>
            <a:r>
              <a:rPr lang="en-US" dirty="0" smtClean="0"/>
              <a:t>The RIGHT is the Neolithic Era</a:t>
            </a:r>
          </a:p>
          <a:p>
            <a:endParaRPr lang="en-US" dirty="0" smtClean="0"/>
          </a:p>
          <a:p>
            <a:r>
              <a:rPr lang="en-US" dirty="0" smtClean="0"/>
              <a:t>What differences do you notice? </a:t>
            </a:r>
          </a:p>
          <a:p>
            <a:r>
              <a:rPr lang="en-US" dirty="0" smtClean="0"/>
              <a:t>What changes occurred? </a:t>
            </a:r>
          </a:p>
          <a:p>
            <a:r>
              <a:rPr lang="en-US" dirty="0" smtClean="0"/>
              <a:t>From these pictures, What is the Neolithic Revolution?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leolithic Nutr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517017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google.com/url?source=imgres&amp;ct=img&amp;q=http://1.bp.blogspot.com/_638XFFF4pCo/TObMG7l6ThI/AAAAAAAAAZ8/KblBPhCorPU/s1600/farming.jpg&amp;sa=X&amp;ei=4wv5TdiWIcnZgAf2uKSBDA&amp;ved=0CAQQ8wc4Ew&amp;usg=AFQjCNGTZ19HAf2goGm-fHEe2iwo1KTY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1"/>
          <a:stretch/>
        </p:blipFill>
        <p:spPr bwMode="auto">
          <a:xfrm>
            <a:off x="4595876" y="914400"/>
            <a:ext cx="45481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00"/>
            <a:ext cx="4394633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leolithic Nutr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" y="337614"/>
            <a:ext cx="9136049" cy="61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5943600"/>
            <a:ext cx="5334000" cy="769441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DejaVu Sans Mono" pitchFamily="50" charset="0"/>
                <a:ea typeface="DejaVu Sans Mono" pitchFamily="50" charset="0"/>
                <a:cs typeface="DejaVu Sans Mono" pitchFamily="50" charset="0"/>
              </a:rPr>
              <a:t>Paleolithic Era</a:t>
            </a:r>
            <a:endParaRPr lang="en-US" sz="4400" dirty="0">
              <a:solidFill>
                <a:schemeClr val="bg1"/>
              </a:solidFill>
              <a:latin typeface="DejaVu Sans Mono" pitchFamily="50" charset="0"/>
              <a:ea typeface="DejaVu Sans Mono" pitchFamily="50" charset="0"/>
              <a:cs typeface="DejaVu Sans Mon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was life like during the Old Stone Age?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Early humans lived towards the end of the Old Stone Age.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Early people were </a:t>
            </a:r>
            <a:r>
              <a:rPr lang="en-US" sz="2200" b="1" dirty="0" smtClean="0"/>
              <a:t>Nomads</a:t>
            </a:r>
            <a:r>
              <a:rPr lang="en-US" sz="2200" dirty="0" smtClean="0"/>
              <a:t>, or people who move from place to place to find food. 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4057233"/>
            <a:ext cx="464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People of the Old Stone Age were </a:t>
            </a:r>
            <a:r>
              <a:rPr lang="en-US" sz="2200" b="1" dirty="0" smtClean="0"/>
              <a:t>hunters and gatherers</a:t>
            </a:r>
            <a:r>
              <a:rPr lang="en-US" sz="2200" dirty="0" smtClean="0"/>
              <a:t>, they survived by hunting and gathering food.</a:t>
            </a:r>
          </a:p>
          <a:p>
            <a:endParaRPr lang="en-US" sz="2200" dirty="0"/>
          </a:p>
          <a:p>
            <a:r>
              <a:rPr lang="en-US" sz="2200" dirty="0" smtClean="0"/>
              <a:t>Men hunted or fished.</a:t>
            </a:r>
          </a:p>
          <a:p>
            <a:endParaRPr lang="en-US" sz="2200" dirty="0"/>
          </a:p>
          <a:p>
            <a:r>
              <a:rPr lang="en-US" sz="2200" dirty="0" smtClean="0"/>
              <a:t>Women and children gathered berries, fruits, grains, and nuts.</a:t>
            </a:r>
            <a:endParaRPr lang="en-US" sz="2200" dirty="0"/>
          </a:p>
        </p:txBody>
      </p:sp>
      <p:pic>
        <p:nvPicPr>
          <p:cNvPr id="7" name="Picture 6" descr="Bison Cave Pa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86200"/>
            <a:ext cx="3593404" cy="2590800"/>
          </a:xfrm>
          <a:prstGeom prst="rect">
            <a:avLst/>
          </a:prstGeom>
        </p:spPr>
      </p:pic>
      <p:pic>
        <p:nvPicPr>
          <p:cNvPr id="8" name="Picture 7" descr="Cave Painting from Namib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35052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Early people depended heavily on their environment for food and shelter and had to find ways to survive in the wilderness.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1828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made tools  and weapons from stone, bone, or wood.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029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also built fires for cooking and used animal skins for clothing.  </a:t>
            </a:r>
            <a:endParaRPr lang="en-US" sz="2400" dirty="0"/>
          </a:p>
        </p:txBody>
      </p:sp>
      <p:pic>
        <p:nvPicPr>
          <p:cNvPr id="9" name="Picture 8" descr="Paleolithic Stone Scr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3504719" cy="2743200"/>
          </a:xfrm>
          <a:prstGeom prst="rect">
            <a:avLst/>
          </a:prstGeom>
        </p:spPr>
      </p:pic>
      <p:pic>
        <p:nvPicPr>
          <p:cNvPr id="14" name="Picture 13" descr="Neaderthal 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429000"/>
            <a:ext cx="2362200" cy="2944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882</Words>
  <Application>Microsoft Office PowerPoint</Application>
  <PresentationFormat>On-screen Show (4:3)</PresentationFormat>
  <Paragraphs>88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DejaVu Sans Mono</vt:lpstr>
      <vt:lpstr>Wingdings</vt:lpstr>
      <vt:lpstr>Office Theme</vt:lpstr>
      <vt:lpstr>The Neolithic Revolution</vt:lpstr>
      <vt:lpstr>Prehistory and Hominids</vt:lpstr>
      <vt:lpstr>Paleolithic Period vs. Neolithic Period</vt:lpstr>
      <vt:lpstr>Timeline </vt:lpstr>
      <vt:lpstr>Visual Literacy Activity </vt:lpstr>
      <vt:lpstr>PowerPoint Presentation</vt:lpstr>
      <vt:lpstr>PowerPoint Presentation</vt:lpstr>
      <vt:lpstr>What was life like during the Old Stone Age?</vt:lpstr>
      <vt:lpstr>PowerPoint Presentation</vt:lpstr>
      <vt:lpstr>PowerPoint Presentation</vt:lpstr>
      <vt:lpstr>PowerPoint Presentation</vt:lpstr>
      <vt:lpstr>How was life different during the New Stone Age?</vt:lpstr>
      <vt:lpstr>PowerPoint Presentation</vt:lpstr>
      <vt:lpstr>BIG Changes of the Neolithic Revolution</vt:lpstr>
      <vt:lpstr>Significance of the Neolithic Revolution</vt:lpstr>
      <vt:lpstr>Aspects of Life Reading</vt:lpstr>
      <vt:lpstr>Primary Doc Analysis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Neolithic Revolution</dc:title>
  <dc:creator>AlyssaMartin</dc:creator>
  <cp:lastModifiedBy>wwestbrook</cp:lastModifiedBy>
  <cp:revision>38</cp:revision>
  <dcterms:created xsi:type="dcterms:W3CDTF">2015-08-26T12:21:28Z</dcterms:created>
  <dcterms:modified xsi:type="dcterms:W3CDTF">2016-01-27T12:09:49Z</dcterms:modified>
</cp:coreProperties>
</file>