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698B-987E-4740-8158-A243850DAE89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F7AA-316F-BF4E-9F42-C0BF6F155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Cuban Missile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Cold War Conflict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 goes Communist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202" y="1417638"/>
            <a:ext cx="4513598" cy="45087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most serious Cold war Conflicts involved the Latin American Nation of Cuba, 90 miles off the coast of Florida</a:t>
            </a:r>
          </a:p>
          <a:p>
            <a:r>
              <a:rPr lang="en-US" b="1" dirty="0" smtClean="0"/>
              <a:t>Fidel Castro</a:t>
            </a:r>
            <a:r>
              <a:rPr lang="en-US" dirty="0" smtClean="0"/>
              <a:t> organized an armed rebellion against the corrupt dictator who then ruled Cuba.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386632" cy="3369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88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1959, Castro was victorious and set out to transform the country. </a:t>
            </a:r>
          </a:p>
          <a:p>
            <a:pPr lvl="1"/>
            <a:r>
              <a:rPr lang="en-US" sz="2195" dirty="0" smtClean="0"/>
              <a:t>During this time period known as the Cuban revolution, Castro sought the support of the Soviet Union.</a:t>
            </a:r>
          </a:p>
          <a:p>
            <a:r>
              <a:rPr lang="en-US" sz="2595" dirty="0" smtClean="0"/>
              <a:t>Castro worked to transform Cuba by: </a:t>
            </a:r>
            <a:endParaRPr lang="en-US" dirty="0" smtClean="0"/>
          </a:p>
          <a:p>
            <a:pPr lvl="2"/>
            <a:r>
              <a:rPr lang="en-US" dirty="0" smtClean="0"/>
              <a:t>Nationalizing businesses </a:t>
            </a:r>
          </a:p>
          <a:p>
            <a:pPr lvl="2"/>
            <a:r>
              <a:rPr lang="en-US" dirty="0" smtClean="0"/>
              <a:t>putting most land under government control</a:t>
            </a:r>
          </a:p>
          <a:p>
            <a:pPr lvl="2"/>
            <a:r>
              <a:rPr lang="en-US" dirty="0" smtClean="0"/>
              <a:t>Restricting Cubans’ political freedom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Critics were jailed or silenced</a:t>
            </a:r>
          </a:p>
          <a:p>
            <a:pPr lvl="1"/>
            <a:r>
              <a:rPr lang="en-US" dirty="0" smtClean="0"/>
              <a:t>Many fled to Florida where they were granted asylum.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1961, President John. F. Kennedy supported an invasion attempt by U.S. trained Cuban exiles. </a:t>
            </a:r>
          </a:p>
          <a:p>
            <a:r>
              <a:rPr lang="en-US" dirty="0" smtClean="0"/>
              <a:t>The Bay of Pigs Invasion, known for the bay where invaders came ashore in Cuba. </a:t>
            </a:r>
          </a:p>
          <a:p>
            <a:r>
              <a:rPr lang="en-US" dirty="0" smtClean="0"/>
              <a:t>However, it quickly ended in failure when Castro’s forces captured invaders. </a:t>
            </a:r>
          </a:p>
          <a:p>
            <a:r>
              <a:rPr lang="en-US" dirty="0" smtClean="0"/>
              <a:t>The U.S. imposed a trade embargo on Cuba that remains in effect today.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638"/>
            <a:ext cx="5831977" cy="215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747" y="2735499"/>
            <a:ext cx="3108053" cy="388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Cuban missile crisis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1962 the Soviet Union sent Nuclear missiles to Cuba. </a:t>
            </a:r>
          </a:p>
          <a:p>
            <a:r>
              <a:rPr lang="en-US" dirty="0" smtClean="0"/>
              <a:t>President Kennedy responded by imposing a naval blockade that prevented further soviet shipments. Kennedy demanded that the Soviet Union remove its nuclear missiles from Cuba. </a:t>
            </a:r>
          </a:p>
          <a:p>
            <a:r>
              <a:rPr lang="en-US" dirty="0" smtClean="0"/>
              <a:t>For a few tense days, the world faced a risk of nuclear war over the issue.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27" y="424108"/>
            <a:ext cx="5041180" cy="623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on October 28</a:t>
            </a:r>
            <a:r>
              <a:rPr lang="en-US" baseline="30000" dirty="0" smtClean="0"/>
              <a:t>th</a:t>
            </a:r>
            <a:r>
              <a:rPr lang="en-US" dirty="0" smtClean="0"/>
              <a:t>, 1962. Soviet Premier, Nikita Khrushchev agreed to remove the Soviet Missiles, and war was averted.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3662363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Cuban Missile Crisis</vt:lpstr>
      <vt:lpstr>Cuba goes Communist</vt:lpstr>
      <vt:lpstr>Cuban Revolution</vt:lpstr>
      <vt:lpstr>Bay of Pigs</vt:lpstr>
      <vt:lpstr>Slide 5</vt:lpstr>
      <vt:lpstr>The Cuban missile crisis </vt:lpstr>
      <vt:lpstr>Slide 7</vt:lpstr>
      <vt:lpstr>Cuban Missile Crisis </vt:lpstr>
    </vt:vector>
  </TitlesOfParts>
  <Company>North Carolina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Cuban Missile Crisis</dc:title>
  <dc:creator>Jessica Taylor</dc:creator>
  <cp:lastModifiedBy>Jessica Taylor</cp:lastModifiedBy>
  <cp:revision>1</cp:revision>
  <dcterms:created xsi:type="dcterms:W3CDTF">2014-05-14T11:52:30Z</dcterms:created>
  <dcterms:modified xsi:type="dcterms:W3CDTF">2014-05-14T11:53:19Z</dcterms:modified>
</cp:coreProperties>
</file>