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B3D72B-68A9-4680-98F5-B1DD72462EC1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4FC91A1-3BAD-44ED-8031-877B577FD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</a:t>
            </a:r>
          </a:p>
          <a:p>
            <a:r>
              <a:rPr lang="en-US" dirty="0" smtClean="0"/>
              <a:t>Mr. Westbrook</a:t>
            </a:r>
          </a:p>
          <a:p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Notion of “falling in love” more accepted</a:t>
            </a:r>
          </a:p>
          <a:p>
            <a:r>
              <a:rPr lang="en-US" dirty="0" smtClean="0"/>
              <a:t>Family still had large input in spouse</a:t>
            </a:r>
          </a:p>
          <a:p>
            <a:r>
              <a:rPr lang="en-US" dirty="0" smtClean="0"/>
              <a:t>Marriage contracts drawn up to protec</a:t>
            </a:r>
            <a:r>
              <a:rPr lang="en-US" dirty="0"/>
              <a:t>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Courtship &amp; Marriage </a:t>
            </a:r>
            <a:endParaRPr lang="en-US" dirty="0"/>
          </a:p>
        </p:txBody>
      </p:sp>
      <p:pic>
        <p:nvPicPr>
          <p:cNvPr id="4" name="Picture 3" descr="Marri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276600"/>
            <a:ext cx="5334000" cy="3000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Middle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 made enough money to keep wife home</a:t>
            </a:r>
          </a:p>
          <a:p>
            <a:r>
              <a:rPr lang="en-US" dirty="0" smtClean="0"/>
              <a:t>Ideal woman: Self – Sacrificing, caregiver who provided nest for children and refuge for husband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Everybody worked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Life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Lower Class</a:t>
            </a:r>
            <a:endParaRPr lang="en-US" dirty="0"/>
          </a:p>
        </p:txBody>
      </p:sp>
      <p:pic>
        <p:nvPicPr>
          <p:cNvPr id="7" name="Picture 6" descr="28-pep-vitamins-the-harder-a-wife-wor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590800"/>
            <a:ext cx="2743200" cy="4087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Temperance Movement (Prohibition)</a:t>
            </a:r>
          </a:p>
          <a:p>
            <a:pPr lvl="1"/>
            <a:r>
              <a:rPr lang="en-US" dirty="0" smtClean="0"/>
              <a:t>Campaign to limit or ban alcohol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/>
              <a:t>Women’s Suffrage (Right to Vote)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400" dirty="0" smtClean="0"/>
              <a:t>Elizabeth Stanton &amp; Susan B. Anthony</a:t>
            </a:r>
          </a:p>
          <a:p>
            <a:r>
              <a:rPr lang="en-US" dirty="0" smtClean="0"/>
              <a:t>Seneca Falls Convention </a:t>
            </a:r>
            <a:r>
              <a:rPr lang="en-US" smtClean="0"/>
              <a:t>of 1849</a:t>
            </a:r>
            <a:endParaRPr lang="en-US" dirty="0" smtClean="0"/>
          </a:p>
          <a:p>
            <a:r>
              <a:rPr lang="en-US" dirty="0" smtClean="0"/>
              <a:t>Opposition: Women = Too emotional to vote &amp; needed to be protected</a:t>
            </a:r>
          </a:p>
        </p:txBody>
      </p:sp>
      <p:pic>
        <p:nvPicPr>
          <p:cNvPr id="11" name="Content Placeholder 10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76400"/>
            <a:ext cx="3456780" cy="3456780"/>
          </a:xfrm>
        </p:spPr>
      </p:pic>
      <p:sp>
        <p:nvSpPr>
          <p:cNvPr id="10" name="TextBox 9"/>
          <p:cNvSpPr txBox="1"/>
          <p:nvPr/>
        </p:nvSpPr>
        <p:spPr>
          <a:xfrm>
            <a:off x="1371600" y="6096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Faster Strides being made in New Zealand, Australia, and U.S. Western Territories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Schooling </a:t>
            </a:r>
          </a:p>
          <a:p>
            <a:r>
              <a:rPr lang="en-US" dirty="0" smtClean="0"/>
              <a:t>3 R’s- Reading, Writing, </a:t>
            </a:r>
            <a:r>
              <a:rPr lang="en-US" dirty="0" err="1" smtClean="0"/>
              <a:t>Rithmatic</a:t>
            </a:r>
            <a:endParaRPr lang="en-US" dirty="0" smtClean="0"/>
          </a:p>
          <a:p>
            <a:pPr lvl="1"/>
            <a:r>
              <a:rPr lang="en-US" dirty="0" smtClean="0"/>
              <a:t>Punctuality, Obedience, Discipline</a:t>
            </a:r>
            <a:endParaRPr lang="en-US" dirty="0"/>
          </a:p>
          <a:p>
            <a:r>
              <a:rPr lang="en-US" dirty="0" smtClean="0"/>
              <a:t>Colleges and Universities Expanding</a:t>
            </a:r>
          </a:p>
          <a:p>
            <a:r>
              <a:rPr lang="en-US" dirty="0" smtClean="0"/>
              <a:t>Social Darwinism (Survival of the fittest)</a:t>
            </a:r>
          </a:p>
          <a:p>
            <a:pPr lvl="1"/>
            <a:r>
              <a:rPr lang="en-US" dirty="0" smtClean="0"/>
              <a:t>Charles Darwin</a:t>
            </a:r>
          </a:p>
          <a:p>
            <a:pPr lvl="2"/>
            <a:r>
              <a:rPr lang="en-US" dirty="0" smtClean="0"/>
              <a:t>All life forms evolve over time</a:t>
            </a:r>
          </a:p>
          <a:p>
            <a:endParaRPr lang="en-US" dirty="0"/>
          </a:p>
        </p:txBody>
      </p:sp>
      <p:pic>
        <p:nvPicPr>
          <p:cNvPr id="9" name="Content Placeholder 8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981200"/>
            <a:ext cx="3304380" cy="33043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160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Constantia</vt:lpstr>
      <vt:lpstr>Wingdings</vt:lpstr>
      <vt:lpstr>Wingdings 2</vt:lpstr>
      <vt:lpstr>Paper</vt:lpstr>
      <vt:lpstr>Social Life</vt:lpstr>
      <vt:lpstr>Courtship &amp; Marriage </vt:lpstr>
      <vt:lpstr>Family Life</vt:lpstr>
      <vt:lpstr>Campaigns</vt:lpstr>
      <vt:lpstr>Education System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Life</dc:title>
  <dc:creator>shairston</dc:creator>
  <cp:lastModifiedBy>wwestbrook</cp:lastModifiedBy>
  <cp:revision>7</cp:revision>
  <dcterms:created xsi:type="dcterms:W3CDTF">2014-04-07T16:15:39Z</dcterms:created>
  <dcterms:modified xsi:type="dcterms:W3CDTF">2016-11-17T12:18:18Z</dcterms:modified>
</cp:coreProperties>
</file>