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1F02-D24D-4219-BB43-1C4A409F9F4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A3EE-64CC-4245-B82D-18CF15FD9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1F02-D24D-4219-BB43-1C4A409F9F4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A3EE-64CC-4245-B82D-18CF15FD9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1F02-D24D-4219-BB43-1C4A409F9F4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A3EE-64CC-4245-B82D-18CF15FD9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1F02-D24D-4219-BB43-1C4A409F9F4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A3EE-64CC-4245-B82D-18CF15FD9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1F02-D24D-4219-BB43-1C4A409F9F4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A3EE-64CC-4245-B82D-18CF15FD9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1F02-D24D-4219-BB43-1C4A409F9F4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A3EE-64CC-4245-B82D-18CF15FD9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1F02-D24D-4219-BB43-1C4A409F9F4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A3EE-64CC-4245-B82D-18CF15FD9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1F02-D24D-4219-BB43-1C4A409F9F4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A3EE-64CC-4245-B82D-18CF15FD9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1F02-D24D-4219-BB43-1C4A409F9F4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A3EE-64CC-4245-B82D-18CF15FD9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1F02-D24D-4219-BB43-1C4A409F9F4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A3EE-64CC-4245-B82D-18CF15FD9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1F02-D24D-4219-BB43-1C4A409F9F4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A3EE-64CC-4245-B82D-18CF15FD9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E1F02-D24D-4219-BB43-1C4A409F9F45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8A3EE-64CC-4245-B82D-18CF15FD96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zo5ZbgkCJH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Role of Mass Media in Children’s Socialization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Essential Question: How does the mass media impact children’s socialization?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6019800"/>
          </a:xfrm>
        </p:spPr>
        <p:txBody>
          <a:bodyPr>
            <a:normAutofit fontScale="92500" lnSpcReduction="20000"/>
          </a:bodyPr>
          <a:lstStyle/>
          <a:p>
            <a:pPr marL="514350" indent="-514350"/>
            <a:r>
              <a:rPr lang="en-US" dirty="0" smtClean="0"/>
              <a:t>Reading assignment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Media and Emotional Development (pg. 1-4)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Media, Fear, and Anxiety (pg. 5-8)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Media and Moral Development (pg. 9-11)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Media and Antisocial Behavior (pg. 12-15)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Media and </a:t>
            </a:r>
            <a:r>
              <a:rPr lang="en-US" dirty="0" err="1" smtClean="0"/>
              <a:t>Prosocial</a:t>
            </a:r>
            <a:r>
              <a:rPr lang="en-US" dirty="0" smtClean="0"/>
              <a:t> Behavior (pg. 16-19)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Parental Influence on Children’s Media Experience; Risk Factors for Media Effects on Youth; Media Choices and Children’s Well-Being (pg. 20-22) </a:t>
            </a:r>
          </a:p>
          <a:p>
            <a:pPr marL="1314450" lvl="2" indent="-514350"/>
            <a:r>
              <a:rPr lang="en-US" dirty="0" smtClean="0"/>
              <a:t>Group 6has 3 short sections, so you will need to make a </a:t>
            </a:r>
            <a:r>
              <a:rPr lang="en-US" b="1" dirty="0" smtClean="0"/>
              <a:t>separate t-chart </a:t>
            </a:r>
            <a:r>
              <a:rPr lang="en-US" dirty="0" smtClean="0"/>
              <a:t>for each separate section</a:t>
            </a:r>
          </a:p>
          <a:p>
            <a:pPr marL="514350" indent="-514350"/>
            <a:r>
              <a:rPr lang="en-US" dirty="0" smtClean="0"/>
              <a:t>Answer Question: How does the mass media impact children’s socialization? </a:t>
            </a:r>
          </a:p>
          <a:p>
            <a:pPr marL="514350" indent="-514350"/>
            <a:r>
              <a:rPr lang="en-US" dirty="0" smtClean="0"/>
              <a:t>T-Chart: Positive and Negative aspects of media on socialization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Beyonce</a:t>
            </a:r>
            <a:r>
              <a:rPr lang="en-US" dirty="0" smtClean="0">
                <a:hlinkClick r:id="rId2"/>
              </a:rPr>
              <a:t> v. Little Girl Arianna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your initial thoughts about this clip? </a:t>
            </a:r>
          </a:p>
          <a:p>
            <a:r>
              <a:rPr lang="en-US" dirty="0" smtClean="0"/>
              <a:t>What factors do you believe have influenced this little girl’s behavior? Why? </a:t>
            </a:r>
          </a:p>
          <a:p>
            <a:r>
              <a:rPr lang="en-US" dirty="0" smtClean="0"/>
              <a:t>Do you view Arianna’s behavior as positive or negative? Why?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Children and the Electronic Media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reading the “Introduction” we will discuss the following questions: </a:t>
            </a:r>
          </a:p>
          <a:p>
            <a:pPr lvl="1"/>
            <a:r>
              <a:rPr lang="en-US" dirty="0" smtClean="0"/>
              <a:t>What is the purpose of this journal? </a:t>
            </a:r>
          </a:p>
          <a:p>
            <a:pPr lvl="1"/>
            <a:r>
              <a:rPr lang="en-US" dirty="0" smtClean="0"/>
              <a:t>According to the author’s introduction, what does she say are the 2 main themes of her research? </a:t>
            </a:r>
          </a:p>
          <a:p>
            <a:pPr lvl="1"/>
            <a:r>
              <a:rPr lang="en-US" dirty="0" smtClean="0"/>
              <a:t>What factors should be taken into account when studying  and analyzing this document? </a:t>
            </a:r>
          </a:p>
          <a:p>
            <a:r>
              <a:rPr lang="en-US" dirty="0" smtClean="0"/>
              <a:t>You will read the different sections and groups and be assigned a task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Block 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Gissela</a:t>
            </a:r>
            <a:r>
              <a:rPr lang="en-US" dirty="0" smtClean="0"/>
              <a:t>, Rachel </a:t>
            </a:r>
            <a:r>
              <a:rPr lang="en-US" dirty="0" err="1" smtClean="0"/>
              <a:t>Gloer</a:t>
            </a:r>
            <a:r>
              <a:rPr lang="en-US" dirty="0" smtClean="0"/>
              <a:t>, Candice, Zack, </a:t>
            </a:r>
            <a:r>
              <a:rPr lang="en-US" dirty="0" err="1" smtClean="0"/>
              <a:t>Graysen</a:t>
            </a:r>
            <a:r>
              <a:rPr lang="en-US" dirty="0" smtClean="0"/>
              <a:t>, Lauren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David</a:t>
            </a:r>
            <a:r>
              <a:rPr lang="en-US" dirty="0" smtClean="0"/>
              <a:t>, Rachel Graham, Sam, Bobby, Julianne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Claire, Angelica, Kayla, Versace, </a:t>
            </a:r>
            <a:r>
              <a:rPr lang="en-US" dirty="0" err="1" smtClean="0"/>
              <a:t>Lina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Madison, Zoe, </a:t>
            </a:r>
            <a:r>
              <a:rPr lang="en-US" dirty="0" err="1" smtClean="0"/>
              <a:t>Mansoor</a:t>
            </a:r>
            <a:r>
              <a:rPr lang="en-US" dirty="0" smtClean="0"/>
              <a:t>, </a:t>
            </a:r>
            <a:r>
              <a:rPr lang="en-US" dirty="0" err="1" smtClean="0"/>
              <a:t>Eri</a:t>
            </a:r>
            <a:r>
              <a:rPr lang="en-US" dirty="0" smtClean="0"/>
              <a:t>, Natalie, </a:t>
            </a:r>
            <a:r>
              <a:rPr lang="en-US" dirty="0" err="1" smtClean="0"/>
              <a:t>Nia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Raphael, Kaitlin, Sean, Melinda, Stephanie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Kieran, Chandler, Kelsey, Grace, Allison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Block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Aseel</a:t>
            </a:r>
            <a:r>
              <a:rPr lang="en-US" dirty="0" smtClean="0"/>
              <a:t>, Cameron, Curtis, Matthew, Will S, </a:t>
            </a:r>
            <a:r>
              <a:rPr lang="en-US" dirty="0" err="1" smtClean="0"/>
              <a:t>Bre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Scott, </a:t>
            </a:r>
            <a:r>
              <a:rPr lang="en-US" dirty="0" err="1" smtClean="0"/>
              <a:t>Keerat</a:t>
            </a:r>
            <a:r>
              <a:rPr lang="en-US" dirty="0" smtClean="0"/>
              <a:t>, Omar, </a:t>
            </a:r>
            <a:r>
              <a:rPr lang="en-US" dirty="0" err="1" smtClean="0"/>
              <a:t>Alize</a:t>
            </a:r>
            <a:r>
              <a:rPr lang="en-US" dirty="0" smtClean="0"/>
              <a:t>, Noah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Megan, Morgan, </a:t>
            </a:r>
            <a:r>
              <a:rPr lang="en-US" dirty="0" err="1" smtClean="0"/>
              <a:t>Khalil</a:t>
            </a:r>
            <a:r>
              <a:rPr lang="en-US" dirty="0" smtClean="0"/>
              <a:t> L, Elizabeth, Jordan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Brooke, Will D, Mary, </a:t>
            </a:r>
            <a:r>
              <a:rPr lang="en-US" dirty="0" err="1" smtClean="0"/>
              <a:t>Destinie</a:t>
            </a:r>
            <a:r>
              <a:rPr lang="en-US" dirty="0" smtClean="0"/>
              <a:t>, Chase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Josh, Grant, Kyle M, Kyle R, Emily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Madeline, Leah, </a:t>
            </a:r>
            <a:r>
              <a:rPr lang="en-US" dirty="0" err="1" smtClean="0"/>
              <a:t>Demetria</a:t>
            </a:r>
            <a:r>
              <a:rPr lang="en-US" dirty="0" smtClean="0"/>
              <a:t>, Sarah, </a:t>
            </a:r>
            <a:r>
              <a:rPr lang="en-US" dirty="0" err="1" smtClean="0"/>
              <a:t>Kahlil</a:t>
            </a:r>
            <a:r>
              <a:rPr lang="en-US" dirty="0" smtClean="0"/>
              <a:t> 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Block 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Madison, Ana, </a:t>
            </a:r>
            <a:r>
              <a:rPr lang="en-US" dirty="0" err="1" smtClean="0"/>
              <a:t>Jalisia</a:t>
            </a:r>
            <a:r>
              <a:rPr lang="en-US" dirty="0" smtClean="0"/>
              <a:t>, </a:t>
            </a:r>
            <a:r>
              <a:rPr lang="en-US" dirty="0" err="1" smtClean="0"/>
              <a:t>Nasje</a:t>
            </a:r>
            <a:r>
              <a:rPr lang="en-US" dirty="0" smtClean="0"/>
              <a:t>, Luis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Tara, Paula, </a:t>
            </a:r>
            <a:r>
              <a:rPr lang="en-US" dirty="0" err="1" smtClean="0"/>
              <a:t>Khareem</a:t>
            </a:r>
            <a:r>
              <a:rPr lang="en-US" dirty="0" smtClean="0"/>
              <a:t>, John, Shannon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Bronson, Claire, Logan L, Brian, Cameron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Bransen</a:t>
            </a:r>
            <a:r>
              <a:rPr lang="en-US" dirty="0" smtClean="0"/>
              <a:t>, Will, Briana M, Alex, Evan, </a:t>
            </a:r>
            <a:r>
              <a:rPr lang="en-US" dirty="0" err="1" smtClean="0"/>
              <a:t>Aubree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Lawrence, Daniel, Rachel, Richard, </a:t>
            </a:r>
            <a:r>
              <a:rPr lang="en-US" dirty="0" err="1" smtClean="0"/>
              <a:t>Zohra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Brianna D, Evan, Logan M, Sydney, Laura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your Groups: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your group you will read a section of the journal exploring an aspect of how the media influences children’s behavior. </a:t>
            </a:r>
          </a:p>
          <a:p>
            <a:r>
              <a:rPr lang="en-US" dirty="0" smtClean="0"/>
              <a:t>As you read take note of how the section answers the essential question (</a:t>
            </a:r>
            <a:r>
              <a:rPr lang="en-US" b="1" dirty="0" smtClean="0"/>
              <a:t>How does the mass media impact children’s socialization?</a:t>
            </a:r>
            <a:r>
              <a:rPr lang="en-US" dirty="0" smtClean="0"/>
              <a:t>) </a:t>
            </a:r>
          </a:p>
          <a:p>
            <a:r>
              <a:rPr lang="en-US" dirty="0" smtClean="0"/>
              <a:t>Then you will use the poster paper to report your findings. </a:t>
            </a:r>
            <a:endParaRPr lang="en-US" dirty="0"/>
          </a:p>
          <a:p>
            <a:pPr lvl="1"/>
            <a:r>
              <a:rPr lang="en-US" dirty="0" smtClean="0"/>
              <a:t>You poster will have a T-Chart that you will list the POSITIVE aspects of media on socialization and the NEGATIVE aspects.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Media and Emotional Development (pg. 1-4)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Media, Fear, and Anxiety (pg. 5-8)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Media and Moral Development (pg. 9-11)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Media and Antisocial Behavior (pg. 12-15)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Media and </a:t>
            </a:r>
            <a:r>
              <a:rPr lang="en-US" dirty="0" err="1" smtClean="0"/>
              <a:t>Prosocial</a:t>
            </a:r>
            <a:r>
              <a:rPr lang="en-US" dirty="0" smtClean="0"/>
              <a:t> Behavior (pg. 16-19)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Parental Influence on Children’s Media Experience; Risk Factors for Media Effects on Youth; Media Choices and Children’s Well-Being (pg. 20-22) </a:t>
            </a:r>
          </a:p>
          <a:p>
            <a:pPr marL="914400" lvl="1" indent="-514350"/>
            <a:r>
              <a:rPr lang="en-US" dirty="0" smtClean="0"/>
              <a:t>Group 6has 3 short sections, so you will need to make a separate t-chart for each separate section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Heading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114800"/>
                <a:gridCol w="4114800"/>
              </a:tblGrid>
              <a:tr h="92428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Negative Aspects 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>
                    <a:lnL w="9525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Positive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Aspects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solidFill>
                      <a:schemeClr val="bg1"/>
                    </a:solidFill>
                  </a:tcPr>
                </a:tc>
              </a:tr>
              <a:tr h="39525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1" marR="91441">
                    <a:lnL w="9525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41" marR="9144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B w="9525" cap="flat" cmpd="sng" algn="ctr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621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Role of Mass Media in Children’s Socialization</vt:lpstr>
      <vt:lpstr>Beyonce v. Little Girl Arianna</vt:lpstr>
      <vt:lpstr>Children and the Electronic Media </vt:lpstr>
      <vt:lpstr>1st Block Groups </vt:lpstr>
      <vt:lpstr>2nd Block Groups</vt:lpstr>
      <vt:lpstr>4th Block Groups </vt:lpstr>
      <vt:lpstr>In your Groups: </vt:lpstr>
      <vt:lpstr>Reading Assignments</vt:lpstr>
      <vt:lpstr>Section Heading </vt:lpstr>
      <vt:lpstr>Assignment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shairston</dc:creator>
  <cp:lastModifiedBy>shairston</cp:lastModifiedBy>
  <cp:revision>5</cp:revision>
  <dcterms:created xsi:type="dcterms:W3CDTF">2014-03-07T16:35:52Z</dcterms:created>
  <dcterms:modified xsi:type="dcterms:W3CDTF">2014-03-07T17:39:33Z</dcterms:modified>
</cp:coreProperties>
</file>