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8" r:id="rId4"/>
    <p:sldId id="26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70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667" autoAdjust="0"/>
  </p:normalViewPr>
  <p:slideViewPr>
    <p:cSldViewPr>
      <p:cViewPr>
        <p:scale>
          <a:sx n="54" d="100"/>
          <a:sy n="54" d="100"/>
        </p:scale>
        <p:origin x="-180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96039-9FA0-4E35-9C2F-7E89A263BB90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7595-11FA-405A-B4F9-4568189A5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k_B._Kellogg" TargetMode="External"/><Relationship Id="rId4" Type="http://schemas.openxmlformats.org/officeDocument/2006/relationships/hyperlink" Target="http://en.wikipedia.org/wiki/Aristide_Brian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7595-11FA-405A-B4F9-4568189A51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named after its authors: United States Secretary of State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Frank B. Kellogg and French foreign minister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Aristide Briand.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7595-11FA-405A-B4F9-4568189A51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9B7CE-0430-49FF-9EBF-EAF6D29D4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D887-71E1-482F-ADE0-F42764D19C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3BA0-3138-426D-9F08-F10C60B81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F3B3-4CC1-499C-9830-3320826094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9C31-3C42-461C-B9E8-656DD40E8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349DE-2655-45D7-BA0F-E2DE787D76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41F2E-CE08-4C37-B007-95A3CAE4A6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BAA08-8178-4254-A238-96475FD0E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A933-C741-4D71-A441-2949B765D0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4D54-336A-4970-9D9B-F41EA20E4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5CB40-4EBE-4C35-B3B2-E72440B48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E995-A70C-4CB1-B51C-8DC19AAA1DF8}" type="datetimeFigureOut">
              <a:rPr lang="en-US" smtClean="0"/>
              <a:pPr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B9BE3-7BFF-4904-94FB-F9F39ED86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4A049-BC50-44C2-BF8D-742D18135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cweb2.loc.gov/cgi-bin/query/i?ammem/pan:@field(NUMBER+@band(pan+6a23352)):displayType=1:m856sd=pan:m856sf=6a23352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Totalitarianism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70" y="1371600"/>
            <a:ext cx="73063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Totalitarianism </a:t>
            </a:r>
            <a:r>
              <a:rPr lang="en-US" dirty="0" smtClean="0"/>
              <a:t>= A government that takes complete control of almost all parts of people’s lives.  </a:t>
            </a:r>
          </a:p>
          <a:p>
            <a:pPr lvl="1"/>
            <a:r>
              <a:rPr lang="en-US" b="1" dirty="0" smtClean="0"/>
              <a:t>Fascism</a:t>
            </a:r>
            <a:r>
              <a:rPr lang="en-US" dirty="0" smtClean="0"/>
              <a:t> = militant form of government that emphasized extreme loyalty to the state and obedience to its leader.  </a:t>
            </a:r>
          </a:p>
          <a:p>
            <a:pPr lvl="1"/>
            <a:r>
              <a:rPr lang="en-US" b="1" dirty="0" smtClean="0"/>
              <a:t>Nazism</a:t>
            </a:r>
            <a:r>
              <a:rPr lang="en-US" dirty="0" smtClean="0"/>
              <a:t> = German brand of fascism.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Totalitarian governments are usually ruled by a </a:t>
            </a:r>
            <a:r>
              <a:rPr lang="en-US" b="1" dirty="0" smtClean="0"/>
              <a:t>dictator.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Dictator = </a:t>
            </a:r>
            <a:r>
              <a:rPr lang="en-US" dirty="0" smtClean="0"/>
              <a:t>sole ruler of a country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Dictators keeps control by: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Using police terror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Controls schools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Propaganda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Censorship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Persecution (a group to blame)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611797" cy="23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Authoritarian Regimes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014537" cy="24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240404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19621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1524000"/>
            <a:ext cx="21393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4419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Josef Stalin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419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Benito Mussolini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4343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Tojo</a:t>
            </a:r>
            <a:r>
              <a:rPr lang="en-US" sz="3200" b="1" dirty="0" smtClean="0"/>
              <a:t> Hideki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4419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Adolf Hitler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purpose of this assignment is to study the interwar years and the rise of totalitarianism in one of the following countries – Russia, Germany, Japan, or Italy –you will teach your classmates about your totalitarian regime.</a:t>
            </a:r>
          </a:p>
          <a:p>
            <a:pPr lvl="1"/>
            <a:r>
              <a:rPr lang="en-US" dirty="0" smtClean="0"/>
              <a:t>Silently read your assigned reading</a:t>
            </a:r>
          </a:p>
          <a:p>
            <a:pPr lvl="1"/>
            <a:r>
              <a:rPr lang="en-US" dirty="0" smtClean="0"/>
              <a:t>Reread the assignment with your partner and answer the following questions: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Who is the leader of the Totalitarian Regime?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What is the name of the party?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What are the party’s major beliefs?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Why did citizens support these regimes?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What tactics did they use to gain power?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What tactics did they use to maintain power?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a Dictator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Life under a Dictator</a:t>
            </a:r>
            <a:endParaRPr lang="en-US" b="1" dirty="0"/>
          </a:p>
          <a:p>
            <a:r>
              <a:rPr lang="en-US" dirty="0" smtClean="0"/>
              <a:t>You are going </a:t>
            </a:r>
            <a:r>
              <a:rPr lang="en-US" dirty="0"/>
              <a:t>to write a letter to family in America as someone living in a totalitarian regime.</a:t>
            </a:r>
          </a:p>
          <a:p>
            <a:r>
              <a:rPr lang="en-US" dirty="0" smtClean="0"/>
              <a:t>You can </a:t>
            </a:r>
            <a:r>
              <a:rPr lang="en-US" dirty="0"/>
              <a:t>pick any of the </a:t>
            </a:r>
            <a:r>
              <a:rPr lang="en-US" dirty="0" smtClean="0"/>
              <a:t>regimes we learned about (other than then one you “taught” today.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requirements for the </a:t>
            </a:r>
            <a:r>
              <a:rPr lang="en-US" dirty="0" smtClean="0"/>
              <a:t>letters: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one of two perspectives</a:t>
            </a:r>
            <a:r>
              <a:rPr lang="en-US" b="1" dirty="0"/>
              <a:t>: someone who is an enemy of the state or someone who is a member of </a:t>
            </a:r>
            <a:r>
              <a:rPr lang="en-US" b="1" dirty="0" smtClean="0"/>
              <a:t>the party</a:t>
            </a:r>
            <a:r>
              <a:rPr lang="en-US" dirty="0"/>
              <a:t>. Students should not use their real name. For example, if students choose someone living in Nazi </a:t>
            </a:r>
            <a:r>
              <a:rPr lang="en-US" dirty="0" smtClean="0"/>
              <a:t>Germany, choose </a:t>
            </a:r>
            <a:r>
              <a:rPr lang="en-US" dirty="0"/>
              <a:t>a German name,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must </a:t>
            </a:r>
            <a:r>
              <a:rPr lang="en-US" b="1" dirty="0"/>
              <a:t>use </a:t>
            </a:r>
            <a:r>
              <a:rPr lang="en-US" b="1" dirty="0" smtClean="0"/>
              <a:t>at least 5 facts </a:t>
            </a:r>
            <a:r>
              <a:rPr lang="en-US" dirty="0" smtClean="0"/>
              <a:t>you learned about that regime </a:t>
            </a:r>
            <a:r>
              <a:rPr lang="en-US" dirty="0"/>
              <a:t>and try to describe what they think a day in their life would </a:t>
            </a:r>
            <a:r>
              <a:rPr lang="en-US" dirty="0" smtClean="0"/>
              <a:t>be like.</a:t>
            </a:r>
          </a:p>
          <a:p>
            <a:pPr lvl="1"/>
            <a:r>
              <a:rPr lang="en-US" dirty="0" smtClean="0"/>
              <a:t>Letters </a:t>
            </a:r>
            <a:r>
              <a:rPr lang="en-US" dirty="0"/>
              <a:t>should be approximately </a:t>
            </a:r>
            <a:r>
              <a:rPr lang="en-US" b="1" dirty="0"/>
              <a:t>one page </a:t>
            </a:r>
            <a:r>
              <a:rPr lang="en-US" b="1" dirty="0" smtClean="0"/>
              <a:t>long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It should follow a standard friendly letter format. See attached handout for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Treaty of Versailles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1919 Paris Peace Conference – leaders from France, Great Britain, and the U.S. met in Paris to create a plan for peace.</a:t>
            </a:r>
          </a:p>
          <a:p>
            <a:pPr lvl="1"/>
            <a:r>
              <a:rPr lang="en-US" dirty="0" smtClean="0"/>
              <a:t>Resulted in the Treaty of Versailles</a:t>
            </a:r>
          </a:p>
          <a:p>
            <a:r>
              <a:rPr lang="en-US" dirty="0" smtClean="0"/>
              <a:t>France and Great Britain blamed Germany for the cost and devastation of WWI. </a:t>
            </a:r>
          </a:p>
          <a:p>
            <a:pPr lvl="1"/>
            <a:r>
              <a:rPr lang="en-US" dirty="0" smtClean="0"/>
              <a:t>Wanted revenge!</a:t>
            </a:r>
          </a:p>
        </p:txBody>
      </p:sp>
      <p:pic>
        <p:nvPicPr>
          <p:cNvPr id="5" name="Picture 4" descr="ToV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 Recap!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Treaty  of Versailles severely punished Germany.  </a:t>
            </a:r>
          </a:p>
          <a:p>
            <a:pPr lvl="1"/>
            <a:r>
              <a:rPr lang="en-US" dirty="0" smtClean="0"/>
              <a:t>Germany had to give up land</a:t>
            </a:r>
          </a:p>
          <a:p>
            <a:pPr lvl="1"/>
            <a:r>
              <a:rPr lang="en-US" dirty="0" smtClean="0"/>
              <a:t>Germany had to de-militarize (give up arms and reduce their army)</a:t>
            </a:r>
          </a:p>
          <a:p>
            <a:pPr lvl="1"/>
            <a:r>
              <a:rPr lang="en-US" dirty="0" smtClean="0"/>
              <a:t>Germany had to take full blame and pay reparations ($ for their wrongdoing)</a:t>
            </a:r>
          </a:p>
          <a:p>
            <a:r>
              <a:rPr lang="en-US" dirty="0" smtClean="0"/>
              <a:t>Treaty of Versailles was a flop!</a:t>
            </a:r>
          </a:p>
          <a:p>
            <a:pPr lvl="1"/>
            <a:r>
              <a:rPr lang="en-US" dirty="0" smtClean="0"/>
              <a:t>Helped Hitler gain power</a:t>
            </a:r>
          </a:p>
          <a:p>
            <a:pPr lvl="1"/>
            <a:r>
              <a:rPr lang="en-US" dirty="0" smtClean="0"/>
              <a:t>Led to start of WWII</a:t>
            </a:r>
          </a:p>
          <a:p>
            <a:endParaRPr lang="en-US" dirty="0"/>
          </a:p>
        </p:txBody>
      </p:sp>
      <p:pic>
        <p:nvPicPr>
          <p:cNvPr id="4" name="Picture 4" descr="germaniageket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8899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New Democracies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Between 1914 and 1918, new democracies were forming in Europe.</a:t>
            </a:r>
          </a:p>
          <a:p>
            <a:pPr lvl="1"/>
            <a:r>
              <a:rPr lang="en-US" dirty="0" smtClean="0"/>
              <a:t>Very weak and did not work well</a:t>
            </a:r>
          </a:p>
          <a:p>
            <a:pPr lvl="1"/>
            <a:r>
              <a:rPr lang="en-US" b="1" u="sng" dirty="0" smtClean="0"/>
              <a:t>Coalition Governments </a:t>
            </a:r>
            <a:r>
              <a:rPr lang="en-US" dirty="0" smtClean="0"/>
              <a:t>– temporary alliance of several parties; usually short lived.</a:t>
            </a:r>
          </a:p>
          <a:p>
            <a:r>
              <a:rPr lang="en-US" dirty="0" smtClean="0"/>
              <a:t>Voters were willing to sacrifice democratic government for strong authoritarian leadership.</a:t>
            </a:r>
          </a:p>
          <a:p>
            <a:pPr lvl="1"/>
            <a:r>
              <a:rPr lang="en-US" dirty="0" smtClean="0"/>
              <a:t>Like Hitler!</a:t>
            </a:r>
            <a:endParaRPr lang="en-US" dirty="0"/>
          </a:p>
        </p:txBody>
      </p:sp>
      <p:pic>
        <p:nvPicPr>
          <p:cNvPr id="4" name="Picture 4" descr="hitler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326407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Weimar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WWI, Germany established a very weak democratic government called the </a:t>
            </a:r>
            <a:r>
              <a:rPr lang="en-US" b="1" dirty="0" smtClean="0"/>
              <a:t>Weimar Republic</a:t>
            </a:r>
            <a:r>
              <a:rPr lang="en-US" dirty="0" smtClean="0"/>
              <a:t>. (Vi-mar)</a:t>
            </a:r>
          </a:p>
          <a:p>
            <a:r>
              <a:rPr lang="en-US" dirty="0" smtClean="0"/>
              <a:t>However, the Weimar Republic could not deal with Germany’s economic ($$) problems.</a:t>
            </a:r>
          </a:p>
          <a:p>
            <a:pPr lvl="1"/>
            <a:r>
              <a:rPr lang="en-US" dirty="0" smtClean="0"/>
              <a:t>High Inflation and Unemployment</a:t>
            </a:r>
          </a:p>
          <a:p>
            <a:pPr lvl="2"/>
            <a:r>
              <a:rPr lang="en-US" dirty="0" smtClean="0"/>
              <a:t>Loaf of Bread cost $200 billion marks in 1923 – Yikes!</a:t>
            </a:r>
          </a:p>
          <a:p>
            <a:pPr lvl="1"/>
            <a:r>
              <a:rPr lang="en-US" u="sng" dirty="0" smtClean="0"/>
              <a:t>Dawes Plan </a:t>
            </a:r>
            <a:r>
              <a:rPr lang="en-US" dirty="0" smtClean="0"/>
              <a:t>– provided for a $200 million loan from American banks to stabilize German currency and help economy.</a:t>
            </a:r>
          </a:p>
          <a:p>
            <a:r>
              <a:rPr lang="en-US" b="1" dirty="0" smtClean="0"/>
              <a:t>Kellogg-Briand Pact </a:t>
            </a:r>
            <a:r>
              <a:rPr lang="en-US" dirty="0" smtClean="0"/>
              <a:t>– renounced war as an instrument of national policy.  </a:t>
            </a:r>
          </a:p>
          <a:p>
            <a:pPr lvl="1"/>
            <a:r>
              <a:rPr lang="en-US" dirty="0" smtClean="0"/>
              <a:t>Signed by almost every country in the world!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Economic Trouble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In the late 1920s, American prosperity sustained the world economy. </a:t>
            </a:r>
          </a:p>
          <a:p>
            <a:pPr lvl="1"/>
            <a:r>
              <a:rPr lang="en-US" dirty="0" smtClean="0"/>
              <a:t>If the United States Economy weakened the world’s economic system might collapse.  In 1929 it did…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Crash 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791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Stock Market Crash (1929) – panic hit wall street and everyone wanted to sell their stocks (but no one wanted to buy).  </a:t>
            </a:r>
          </a:p>
          <a:p>
            <a:pPr lvl="1"/>
            <a:r>
              <a:rPr lang="en-US" dirty="0" smtClean="0"/>
              <a:t>Prices plunged </a:t>
            </a:r>
          </a:p>
          <a:p>
            <a:pPr lvl="1"/>
            <a:r>
              <a:rPr lang="en-US" dirty="0" smtClean="0"/>
              <a:t>stock market collapsed</a:t>
            </a:r>
          </a:p>
          <a:p>
            <a:r>
              <a:rPr lang="en-US" dirty="0" smtClean="0"/>
              <a:t>Great Depression – a long business slump that resulted in high unemployment, inflation, and low wages.</a:t>
            </a:r>
          </a:p>
          <a:p>
            <a:pPr lvl="1"/>
            <a:r>
              <a:rPr lang="en-US" dirty="0" smtClean="0"/>
              <a:t>By 1933, 1/4</a:t>
            </a:r>
            <a:r>
              <a:rPr lang="en-US" baseline="30000" dirty="0" smtClean="0"/>
              <a:t>th</a:t>
            </a:r>
            <a:r>
              <a:rPr lang="en-US" dirty="0" smtClean="0"/>
              <a:t> of all Americans were jobless</a:t>
            </a:r>
          </a:p>
          <a:p>
            <a:r>
              <a:rPr lang="en-US" dirty="0" smtClean="0"/>
              <a:t>Collapse of American economy sent shocks around the world.</a:t>
            </a:r>
          </a:p>
          <a:p>
            <a:pPr lvl="1"/>
            <a:r>
              <a:rPr lang="en-US" dirty="0" smtClean="0"/>
              <a:t>Germany and Austria were hit hardest because of war debt and dependence on American loans (Dawes Plan).</a:t>
            </a:r>
            <a:endParaRPr lang="en-US" dirty="0"/>
          </a:p>
        </p:txBody>
      </p:sp>
      <p:pic>
        <p:nvPicPr>
          <p:cNvPr id="4" name="Picture 4" descr="ny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971800" cy="229749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23024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0" y="2895600"/>
            <a:ext cx="2444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Authoritarian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Many democracies remained strong despite the Great Depression.</a:t>
            </a:r>
          </a:p>
          <a:p>
            <a:r>
              <a:rPr lang="en-US" dirty="0" smtClean="0"/>
              <a:t>However, millions of people lost faith in democratic government and turned to extreme forms of </a:t>
            </a:r>
            <a:r>
              <a:rPr lang="en-US" b="1" dirty="0" smtClean="0"/>
              <a:t>authoritarian government </a:t>
            </a:r>
            <a:r>
              <a:rPr lang="en-US" dirty="0" smtClean="0"/>
              <a:t>called </a:t>
            </a:r>
            <a:r>
              <a:rPr lang="en-US" b="1" dirty="0" smtClean="0"/>
              <a:t>Totalitarianism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816</Words>
  <Application>Microsoft Macintosh PowerPoint</Application>
  <PresentationFormat>On-screen Show (4:3)</PresentationFormat>
  <Paragraphs>81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Rise of Totalitarianism</vt:lpstr>
      <vt:lpstr>Treaty of Versailles Recap</vt:lpstr>
      <vt:lpstr>Treaty of Versailles Recap!</vt:lpstr>
      <vt:lpstr>Unstable New Democracies</vt:lpstr>
      <vt:lpstr>The Weimar Republic</vt:lpstr>
      <vt:lpstr>Worldwide Economic Trouble</vt:lpstr>
      <vt:lpstr>Slide 7</vt:lpstr>
      <vt:lpstr>Stock Market Crash and Depression</vt:lpstr>
      <vt:lpstr>Rise of Authoritarian Governments</vt:lpstr>
      <vt:lpstr>Totalitarian Governments</vt:lpstr>
      <vt:lpstr>Four Authoritarian Regimes</vt:lpstr>
      <vt:lpstr>Dictators!</vt:lpstr>
      <vt:lpstr>Life under a Dictator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Totalitarianism</dc:title>
  <dc:creator>AlyssaMartin</dc:creator>
  <cp:lastModifiedBy>Jessica Taylor</cp:lastModifiedBy>
  <cp:revision>10</cp:revision>
  <dcterms:created xsi:type="dcterms:W3CDTF">2015-05-04T11:40:18Z</dcterms:created>
  <dcterms:modified xsi:type="dcterms:W3CDTF">2015-05-04T14:21:56Z</dcterms:modified>
</cp:coreProperties>
</file>