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23" r:id="rId1"/>
  </p:sldMasterIdLst>
  <p:notesMasterIdLst>
    <p:notesMasterId r:id="rId23"/>
  </p:notesMasterIdLst>
  <p:sldIdLst>
    <p:sldId id="256" r:id="rId2"/>
    <p:sldId id="275" r:id="rId3"/>
    <p:sldId id="276" r:id="rId4"/>
    <p:sldId id="257" r:id="rId5"/>
    <p:sldId id="258" r:id="rId6"/>
    <p:sldId id="271" r:id="rId7"/>
    <p:sldId id="272" r:id="rId8"/>
    <p:sldId id="273" r:id="rId9"/>
    <p:sldId id="274" r:id="rId10"/>
    <p:sldId id="279" r:id="rId11"/>
    <p:sldId id="280" r:id="rId12"/>
    <p:sldId id="261" r:id="rId13"/>
    <p:sldId id="262" r:id="rId14"/>
    <p:sldId id="263" r:id="rId15"/>
    <p:sldId id="268" r:id="rId16"/>
    <p:sldId id="266" r:id="rId17"/>
    <p:sldId id="264" r:id="rId18"/>
    <p:sldId id="270" r:id="rId19"/>
    <p:sldId id="281" r:id="rId20"/>
    <p:sldId id="277" r:id="rId21"/>
    <p:sldId id="278"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37" autoAdjust="0"/>
  </p:normalViewPr>
  <p:slideViewPr>
    <p:cSldViewPr snapToGrid="0" snapToObjects="1">
      <p:cViewPr varScale="1">
        <p:scale>
          <a:sx n="54" d="100"/>
          <a:sy n="54" d="100"/>
        </p:scale>
        <p:origin x="-924" y="-84"/>
      </p:cViewPr>
      <p:guideLst>
        <p:guide orient="horz" pos="2160"/>
        <p:guide pos="2880"/>
      </p:guideLst>
    </p:cSldViewPr>
  </p:slideViewPr>
  <p:outlineViewPr>
    <p:cViewPr>
      <p:scale>
        <a:sx n="33" d="100"/>
        <a:sy n="33" d="100"/>
      </p:scale>
      <p:origin x="42" y="8502"/>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4FB1BF-4384-014C-98F0-CFE579464160}" type="doc">
      <dgm:prSet loTypeId="urn:microsoft.com/office/officeart/2005/8/layout/orgChart1" loCatId="hierarchy" qsTypeId="urn:microsoft.com/office/officeart/2005/8/quickstyle/simple5" qsCatId="simple" csTypeId="urn:microsoft.com/office/officeart/2005/8/colors/accent1_3" csCatId="accent1" phldr="1"/>
      <dgm:spPr/>
      <dgm:t>
        <a:bodyPr/>
        <a:lstStyle/>
        <a:p>
          <a:endParaRPr lang="en-US"/>
        </a:p>
      </dgm:t>
    </dgm:pt>
    <dgm:pt modelId="{70216ADC-60C6-9B49-AC70-6FABB3B0DCE3}">
      <dgm:prSet phldrT="[Text]"/>
      <dgm:spPr/>
      <dgm:t>
        <a:bodyPr/>
        <a:lstStyle/>
        <a:p>
          <a:r>
            <a:rPr lang="en-US" dirty="0"/>
            <a:t>CULTURE</a:t>
          </a:r>
        </a:p>
      </dgm:t>
    </dgm:pt>
    <dgm:pt modelId="{08EDED10-F2CD-C848-85D7-BFAB8F781DE6}" type="parTrans" cxnId="{6923AE23-6EFD-5548-8C77-17D4CA7CA599}">
      <dgm:prSet/>
      <dgm:spPr/>
      <dgm:t>
        <a:bodyPr/>
        <a:lstStyle/>
        <a:p>
          <a:endParaRPr lang="en-US"/>
        </a:p>
      </dgm:t>
    </dgm:pt>
    <dgm:pt modelId="{08C0B553-0536-9B41-BB10-8CF0C38B127D}" type="sibTrans" cxnId="{6923AE23-6EFD-5548-8C77-17D4CA7CA599}">
      <dgm:prSet/>
      <dgm:spPr/>
      <dgm:t>
        <a:bodyPr/>
        <a:lstStyle/>
        <a:p>
          <a:endParaRPr lang="en-US"/>
        </a:p>
      </dgm:t>
    </dgm:pt>
    <dgm:pt modelId="{F81B3429-DEA0-E749-9A00-F2CDBF1698CE}" type="asst">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a:t>Non</a:t>
          </a:r>
          <a:r>
            <a:rPr lang="en-US" dirty="0" smtClean="0"/>
            <a:t> Material</a:t>
          </a:r>
          <a:endParaRPr lang="en-US" dirty="0"/>
        </a:p>
      </dgm:t>
    </dgm:pt>
    <dgm:pt modelId="{11B2C176-5992-DB4C-B6BB-0647F9E8FCE3}" type="parTrans" cxnId="{A1AE19B3-7502-0846-AB46-C7A9464BBCC3}">
      <dgm:prSet/>
      <dgm:spPr/>
      <dgm:t>
        <a:bodyPr/>
        <a:lstStyle/>
        <a:p>
          <a:endParaRPr lang="en-US"/>
        </a:p>
      </dgm:t>
    </dgm:pt>
    <dgm:pt modelId="{6FC35CBB-EAB8-134D-A0BC-C0A9C1A5FB2F}" type="sibTrans" cxnId="{A1AE19B3-7502-0846-AB46-C7A9464BBCC3}">
      <dgm:prSet/>
      <dgm:spPr/>
      <dgm:t>
        <a:bodyPr/>
        <a:lstStyle/>
        <a:p>
          <a:endParaRPr lang="en-US"/>
        </a:p>
      </dgm:t>
    </dgm:pt>
    <dgm:pt modelId="{46EE1C8F-64F3-7B4C-A107-24BAFC8E499B}" type="asst">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a:solidFill>
                <a:schemeClr val="bg1"/>
              </a:solidFill>
            </a:rPr>
            <a:t>Values</a:t>
          </a:r>
        </a:p>
      </dgm:t>
    </dgm:pt>
    <dgm:pt modelId="{B80BC199-4FE4-CD46-94D0-E5D9CD6804C1}" type="parTrans" cxnId="{B7C13395-A700-4C4C-9EB5-2732EA0DB9AC}">
      <dgm:prSet/>
      <dgm:spPr/>
      <dgm:t>
        <a:bodyPr/>
        <a:lstStyle/>
        <a:p>
          <a:endParaRPr lang="en-US"/>
        </a:p>
      </dgm:t>
    </dgm:pt>
    <dgm:pt modelId="{1BBB6380-5730-EC41-8757-2BE49A7CCF34}" type="sibTrans" cxnId="{B7C13395-A700-4C4C-9EB5-2732EA0DB9AC}">
      <dgm:prSet/>
      <dgm:spPr/>
      <dgm:t>
        <a:bodyPr/>
        <a:lstStyle/>
        <a:p>
          <a:endParaRPr lang="en-US"/>
        </a:p>
      </dgm:t>
    </dgm:pt>
    <dgm:pt modelId="{CA713554-9CC2-2745-9301-86A171B4E189}" type="asst">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1"/>
              </a:solidFill>
            </a:rPr>
            <a:t>Symbols</a:t>
          </a:r>
        </a:p>
      </dgm:t>
    </dgm:pt>
    <dgm:pt modelId="{2FF2DA6B-9BE7-B24A-A9E8-7EA1BC776A84}" type="parTrans" cxnId="{D43AC9B1-B44A-D748-A228-2A02FF0E5807}">
      <dgm:prSet/>
      <dgm:spPr/>
      <dgm:t>
        <a:bodyPr/>
        <a:lstStyle/>
        <a:p>
          <a:endParaRPr lang="en-US"/>
        </a:p>
      </dgm:t>
    </dgm:pt>
    <dgm:pt modelId="{265E05A3-B79A-D74F-BB1D-083003EF7D7E}" type="sibTrans" cxnId="{D43AC9B1-B44A-D748-A228-2A02FF0E5807}">
      <dgm:prSet/>
      <dgm:spPr/>
      <dgm:t>
        <a:bodyPr/>
        <a:lstStyle/>
        <a:p>
          <a:endParaRPr lang="en-US"/>
        </a:p>
      </dgm:t>
    </dgm:pt>
    <dgm:pt modelId="{5065BD76-70B7-5045-8C3F-161669E035FE}" type="asst">
      <dgm:prSet phldrT="[Text]">
        <dgm:style>
          <a:lnRef idx="1">
            <a:schemeClr val="accent2"/>
          </a:lnRef>
          <a:fillRef idx="2">
            <a:schemeClr val="accent2"/>
          </a:fillRef>
          <a:effectRef idx="1">
            <a:schemeClr val="accent2"/>
          </a:effectRef>
          <a:fontRef idx="minor">
            <a:schemeClr val="dk1"/>
          </a:fontRef>
        </dgm:style>
      </dgm:prSet>
      <dgm:spPr/>
      <dgm:t>
        <a:bodyPr/>
        <a:lstStyle/>
        <a:p>
          <a:r>
            <a:rPr lang="en-US" dirty="0">
              <a:solidFill>
                <a:schemeClr val="bg1"/>
              </a:solidFill>
            </a:rPr>
            <a:t>Language</a:t>
          </a:r>
        </a:p>
      </dgm:t>
    </dgm:pt>
    <dgm:pt modelId="{4A9683A3-3017-BE4E-861A-E2406B258B58}" type="parTrans" cxnId="{5005D3E1-B766-7D47-9065-DA3142E9A6C0}">
      <dgm:prSet/>
      <dgm:spPr/>
      <dgm:t>
        <a:bodyPr/>
        <a:lstStyle/>
        <a:p>
          <a:endParaRPr lang="en-US"/>
        </a:p>
      </dgm:t>
    </dgm:pt>
    <dgm:pt modelId="{F7BFA258-C6C7-8846-8658-0A53544CF6EB}" type="sibTrans" cxnId="{5005D3E1-B766-7D47-9065-DA3142E9A6C0}">
      <dgm:prSet/>
      <dgm:spPr/>
      <dgm:t>
        <a:bodyPr/>
        <a:lstStyle/>
        <a:p>
          <a:endParaRPr lang="en-US"/>
        </a:p>
      </dgm:t>
    </dgm:pt>
    <dgm:pt modelId="{8327C56D-C19C-4141-B7A2-C566C45BB085}" type="asst">
      <dgm:prSet phldrT="[Text]">
        <dgm:style>
          <a:lnRef idx="1">
            <a:schemeClr val="accent3"/>
          </a:lnRef>
          <a:fillRef idx="2">
            <a:schemeClr val="accent3"/>
          </a:fillRef>
          <a:effectRef idx="1">
            <a:schemeClr val="accent3"/>
          </a:effectRef>
          <a:fontRef idx="minor">
            <a:schemeClr val="dk1"/>
          </a:fontRef>
        </dgm:style>
      </dgm:prSet>
      <dgm:spPr/>
      <dgm:t>
        <a:bodyPr/>
        <a:lstStyle/>
        <a:p>
          <a:r>
            <a:rPr lang="en-US" dirty="0"/>
            <a:t> </a:t>
          </a:r>
          <a:r>
            <a:rPr lang="en-US" dirty="0" smtClean="0"/>
            <a:t>Material</a:t>
          </a:r>
          <a:endParaRPr lang="en-US" dirty="0"/>
        </a:p>
      </dgm:t>
    </dgm:pt>
    <dgm:pt modelId="{A94CD97D-B730-4549-9065-EFA27E41558F}" type="parTrans" cxnId="{47C80755-9D7A-7A4F-8751-1613E51D3E03}">
      <dgm:prSet/>
      <dgm:spPr/>
      <dgm:t>
        <a:bodyPr/>
        <a:lstStyle/>
        <a:p>
          <a:endParaRPr lang="en-US"/>
        </a:p>
      </dgm:t>
    </dgm:pt>
    <dgm:pt modelId="{BE46C04B-D19F-6044-AF52-AC684CF1E8FB}" type="sibTrans" cxnId="{47C80755-9D7A-7A4F-8751-1613E51D3E03}">
      <dgm:prSet/>
      <dgm:spPr/>
      <dgm:t>
        <a:bodyPr/>
        <a:lstStyle/>
        <a:p>
          <a:endParaRPr lang="en-US"/>
        </a:p>
      </dgm:t>
    </dgm:pt>
    <dgm:pt modelId="{69205C26-AB09-6440-93DA-6646A9A0F3D6}" type="asst">
      <dgm:prSet phldrT="[Text]">
        <dgm:style>
          <a:lnRef idx="1">
            <a:schemeClr val="accent4"/>
          </a:lnRef>
          <a:fillRef idx="2">
            <a:schemeClr val="accent4"/>
          </a:fillRef>
          <a:effectRef idx="1">
            <a:schemeClr val="accent4"/>
          </a:effectRef>
          <a:fontRef idx="minor">
            <a:schemeClr val="dk1"/>
          </a:fontRef>
        </dgm:style>
      </dgm:prSet>
      <dgm:spPr/>
      <dgm:t>
        <a:bodyPr/>
        <a:lstStyle/>
        <a:p>
          <a:r>
            <a:rPr lang="en-US" dirty="0"/>
            <a:t>Technology</a:t>
          </a:r>
        </a:p>
      </dgm:t>
    </dgm:pt>
    <dgm:pt modelId="{63B49669-C010-2B47-BB78-F2FCBBD18B4B}" type="parTrans" cxnId="{E3AF5FA5-1EDA-E047-AF55-21D8FF8F96A8}">
      <dgm:prSet/>
      <dgm:spPr/>
      <dgm:t>
        <a:bodyPr/>
        <a:lstStyle/>
        <a:p>
          <a:endParaRPr lang="en-US"/>
        </a:p>
      </dgm:t>
    </dgm:pt>
    <dgm:pt modelId="{3A211B11-1B6A-9A4E-9FC3-A9F74D6C5C28}" type="sibTrans" cxnId="{E3AF5FA5-1EDA-E047-AF55-21D8FF8F96A8}">
      <dgm:prSet/>
      <dgm:spPr/>
      <dgm:t>
        <a:bodyPr/>
        <a:lstStyle/>
        <a:p>
          <a:endParaRPr lang="en-US"/>
        </a:p>
      </dgm:t>
    </dgm:pt>
    <dgm:pt modelId="{C04B5A95-BB82-4243-B692-2A41EB48A524}" type="asst">
      <dgm:prSet phldrT="[Text]">
        <dgm:style>
          <a:lnRef idx="1">
            <a:schemeClr val="accent2"/>
          </a:lnRef>
          <a:fillRef idx="2">
            <a:schemeClr val="accent2"/>
          </a:fillRef>
          <a:effectRef idx="1">
            <a:schemeClr val="accent2"/>
          </a:effectRef>
          <a:fontRef idx="minor">
            <a:schemeClr val="dk1"/>
          </a:fontRef>
        </dgm:style>
      </dgm:prSet>
      <dgm:spPr/>
      <dgm:t>
        <a:bodyPr/>
        <a:lstStyle/>
        <a:p>
          <a:r>
            <a:rPr lang="en-US" b="1" dirty="0" smtClean="0">
              <a:solidFill>
                <a:schemeClr val="bg1"/>
              </a:solidFill>
            </a:rPr>
            <a:t>Norms</a:t>
          </a:r>
          <a:endParaRPr lang="en-US" b="1" dirty="0">
            <a:solidFill>
              <a:schemeClr val="bg1"/>
            </a:solidFill>
          </a:endParaRPr>
        </a:p>
      </dgm:t>
    </dgm:pt>
    <dgm:pt modelId="{EC23772F-D135-1242-81C0-F682EEA880CE}" type="sibTrans" cxnId="{D653D1DD-DDB9-EF4B-B888-6F92B2A94BED}">
      <dgm:prSet/>
      <dgm:spPr/>
      <dgm:t>
        <a:bodyPr/>
        <a:lstStyle/>
        <a:p>
          <a:endParaRPr lang="en-US"/>
        </a:p>
      </dgm:t>
    </dgm:pt>
    <dgm:pt modelId="{8EE86185-32B4-0F44-8F20-F4869C1AFD7B}" type="parTrans" cxnId="{D653D1DD-DDB9-EF4B-B888-6F92B2A94BED}">
      <dgm:prSet/>
      <dgm:spPr/>
      <dgm:t>
        <a:bodyPr/>
        <a:lstStyle/>
        <a:p>
          <a:endParaRPr lang="en-US"/>
        </a:p>
      </dgm:t>
    </dgm:pt>
    <dgm:pt modelId="{1635404D-358E-AF4C-B5BD-01A6EF0931FA}" type="pres">
      <dgm:prSet presAssocID="{C44FB1BF-4384-014C-98F0-CFE579464160}" presName="hierChild1" presStyleCnt="0">
        <dgm:presLayoutVars>
          <dgm:orgChart val="1"/>
          <dgm:chPref val="1"/>
          <dgm:dir/>
          <dgm:animOne val="branch"/>
          <dgm:animLvl val="lvl"/>
          <dgm:resizeHandles/>
        </dgm:presLayoutVars>
      </dgm:prSet>
      <dgm:spPr/>
      <dgm:t>
        <a:bodyPr/>
        <a:lstStyle/>
        <a:p>
          <a:endParaRPr lang="en-US"/>
        </a:p>
      </dgm:t>
    </dgm:pt>
    <dgm:pt modelId="{08AC7E6B-9ED9-6344-B610-35AF2A5A0590}" type="pres">
      <dgm:prSet presAssocID="{70216ADC-60C6-9B49-AC70-6FABB3B0DCE3}" presName="hierRoot1" presStyleCnt="0">
        <dgm:presLayoutVars>
          <dgm:hierBranch val="init"/>
        </dgm:presLayoutVars>
      </dgm:prSet>
      <dgm:spPr/>
      <dgm:t>
        <a:bodyPr/>
        <a:lstStyle/>
        <a:p>
          <a:endParaRPr lang="en-US"/>
        </a:p>
      </dgm:t>
    </dgm:pt>
    <dgm:pt modelId="{6649EA72-BE98-474B-89F6-49EA0799F95A}" type="pres">
      <dgm:prSet presAssocID="{70216ADC-60C6-9B49-AC70-6FABB3B0DCE3}" presName="rootComposite1" presStyleCnt="0"/>
      <dgm:spPr/>
      <dgm:t>
        <a:bodyPr/>
        <a:lstStyle/>
        <a:p>
          <a:endParaRPr lang="en-US"/>
        </a:p>
      </dgm:t>
    </dgm:pt>
    <dgm:pt modelId="{B35265FA-3E1E-7B4E-BFF5-FF67E536028E}" type="pres">
      <dgm:prSet presAssocID="{70216ADC-60C6-9B49-AC70-6FABB3B0DCE3}" presName="rootText1" presStyleLbl="node0" presStyleIdx="0" presStyleCnt="1" custScaleX="288067" custLinFactNeighborX="2622" custLinFactNeighborY="-50324">
        <dgm:presLayoutVars>
          <dgm:chPref val="3"/>
        </dgm:presLayoutVars>
      </dgm:prSet>
      <dgm:spPr/>
      <dgm:t>
        <a:bodyPr/>
        <a:lstStyle/>
        <a:p>
          <a:endParaRPr lang="en-US"/>
        </a:p>
      </dgm:t>
    </dgm:pt>
    <dgm:pt modelId="{B34E16C2-E33C-A04E-BE26-7F16A28B4F8F}" type="pres">
      <dgm:prSet presAssocID="{70216ADC-60C6-9B49-AC70-6FABB3B0DCE3}" presName="rootConnector1" presStyleLbl="node1" presStyleIdx="0" presStyleCnt="0"/>
      <dgm:spPr/>
      <dgm:t>
        <a:bodyPr/>
        <a:lstStyle/>
        <a:p>
          <a:endParaRPr lang="en-US"/>
        </a:p>
      </dgm:t>
    </dgm:pt>
    <dgm:pt modelId="{38EF30D3-0567-A248-9197-2FB035CDB3CC}" type="pres">
      <dgm:prSet presAssocID="{70216ADC-60C6-9B49-AC70-6FABB3B0DCE3}" presName="hierChild2" presStyleCnt="0"/>
      <dgm:spPr/>
      <dgm:t>
        <a:bodyPr/>
        <a:lstStyle/>
        <a:p>
          <a:endParaRPr lang="en-US"/>
        </a:p>
      </dgm:t>
    </dgm:pt>
    <dgm:pt modelId="{954F2F36-AF65-314D-B0B3-3379A11C1C75}" type="pres">
      <dgm:prSet presAssocID="{70216ADC-60C6-9B49-AC70-6FABB3B0DCE3}" presName="hierChild3" presStyleCnt="0"/>
      <dgm:spPr/>
      <dgm:t>
        <a:bodyPr/>
        <a:lstStyle/>
        <a:p>
          <a:endParaRPr lang="en-US"/>
        </a:p>
      </dgm:t>
    </dgm:pt>
    <dgm:pt modelId="{171C61A6-557B-B349-9FF3-622842C6183C}" type="pres">
      <dgm:prSet presAssocID="{11B2C176-5992-DB4C-B6BB-0647F9E8FCE3}" presName="Name111" presStyleLbl="parChTrans1D2" presStyleIdx="0" presStyleCnt="2"/>
      <dgm:spPr/>
      <dgm:t>
        <a:bodyPr/>
        <a:lstStyle/>
        <a:p>
          <a:endParaRPr lang="en-US"/>
        </a:p>
      </dgm:t>
    </dgm:pt>
    <dgm:pt modelId="{DE806325-B91F-3C46-AA62-109948FAB055}" type="pres">
      <dgm:prSet presAssocID="{F81B3429-DEA0-E749-9A00-F2CDBF1698CE}" presName="hierRoot3" presStyleCnt="0">
        <dgm:presLayoutVars>
          <dgm:hierBranch val="init"/>
        </dgm:presLayoutVars>
      </dgm:prSet>
      <dgm:spPr/>
      <dgm:t>
        <a:bodyPr/>
        <a:lstStyle/>
        <a:p>
          <a:endParaRPr lang="en-US"/>
        </a:p>
      </dgm:t>
    </dgm:pt>
    <dgm:pt modelId="{2E5E73D4-D0DA-EE40-8E49-7F56ED4BB9E4}" type="pres">
      <dgm:prSet presAssocID="{F81B3429-DEA0-E749-9A00-F2CDBF1698CE}" presName="rootComposite3" presStyleCnt="0"/>
      <dgm:spPr/>
      <dgm:t>
        <a:bodyPr/>
        <a:lstStyle/>
        <a:p>
          <a:endParaRPr lang="en-US"/>
        </a:p>
      </dgm:t>
    </dgm:pt>
    <dgm:pt modelId="{A33B7320-F773-4942-AB84-FE95E21E244B}" type="pres">
      <dgm:prSet presAssocID="{F81B3429-DEA0-E749-9A00-F2CDBF1698CE}" presName="rootText3" presStyleLbl="asst1" presStyleIdx="0" presStyleCnt="7">
        <dgm:presLayoutVars>
          <dgm:chPref val="3"/>
        </dgm:presLayoutVars>
      </dgm:prSet>
      <dgm:spPr/>
      <dgm:t>
        <a:bodyPr/>
        <a:lstStyle/>
        <a:p>
          <a:endParaRPr lang="en-US"/>
        </a:p>
      </dgm:t>
    </dgm:pt>
    <dgm:pt modelId="{F99ADDFC-B341-074B-B92F-936BBF159FD0}" type="pres">
      <dgm:prSet presAssocID="{F81B3429-DEA0-E749-9A00-F2CDBF1698CE}" presName="rootConnector3" presStyleLbl="asst1" presStyleIdx="0" presStyleCnt="7"/>
      <dgm:spPr/>
      <dgm:t>
        <a:bodyPr/>
        <a:lstStyle/>
        <a:p>
          <a:endParaRPr lang="en-US"/>
        </a:p>
      </dgm:t>
    </dgm:pt>
    <dgm:pt modelId="{ED3C0494-4F6A-234F-8DC6-E40678ADA5D5}" type="pres">
      <dgm:prSet presAssocID="{F81B3429-DEA0-E749-9A00-F2CDBF1698CE}" presName="hierChild6" presStyleCnt="0"/>
      <dgm:spPr/>
      <dgm:t>
        <a:bodyPr/>
        <a:lstStyle/>
        <a:p>
          <a:endParaRPr lang="en-US"/>
        </a:p>
      </dgm:t>
    </dgm:pt>
    <dgm:pt modelId="{B0008B96-1286-014C-BE44-9F05BAC8BEF1}" type="pres">
      <dgm:prSet presAssocID="{F81B3429-DEA0-E749-9A00-F2CDBF1698CE}" presName="hierChild7" presStyleCnt="0"/>
      <dgm:spPr/>
      <dgm:t>
        <a:bodyPr/>
        <a:lstStyle/>
        <a:p>
          <a:endParaRPr lang="en-US"/>
        </a:p>
      </dgm:t>
    </dgm:pt>
    <dgm:pt modelId="{865F9860-0A08-D04A-923E-2981464F4218}" type="pres">
      <dgm:prSet presAssocID="{8EE86185-32B4-0F44-8F20-F4869C1AFD7B}" presName="Name111" presStyleLbl="parChTrans1D3" presStyleIdx="0" presStyleCnt="5"/>
      <dgm:spPr/>
      <dgm:t>
        <a:bodyPr/>
        <a:lstStyle/>
        <a:p>
          <a:endParaRPr lang="en-US"/>
        </a:p>
      </dgm:t>
    </dgm:pt>
    <dgm:pt modelId="{ED597D1B-9B68-0848-9E86-88BFDDCE19D4}" type="pres">
      <dgm:prSet presAssocID="{C04B5A95-BB82-4243-B692-2A41EB48A524}" presName="hierRoot3" presStyleCnt="0">
        <dgm:presLayoutVars>
          <dgm:hierBranch val="init"/>
        </dgm:presLayoutVars>
      </dgm:prSet>
      <dgm:spPr/>
      <dgm:t>
        <a:bodyPr/>
        <a:lstStyle/>
        <a:p>
          <a:endParaRPr lang="en-US"/>
        </a:p>
      </dgm:t>
    </dgm:pt>
    <dgm:pt modelId="{E91A32D3-6EB8-4447-9D8A-4AFE250500C9}" type="pres">
      <dgm:prSet presAssocID="{C04B5A95-BB82-4243-B692-2A41EB48A524}" presName="rootComposite3" presStyleCnt="0"/>
      <dgm:spPr/>
      <dgm:t>
        <a:bodyPr/>
        <a:lstStyle/>
        <a:p>
          <a:endParaRPr lang="en-US"/>
        </a:p>
      </dgm:t>
    </dgm:pt>
    <dgm:pt modelId="{EF94E3B3-E878-0342-9441-1482DDD37381}" type="pres">
      <dgm:prSet presAssocID="{C04B5A95-BB82-4243-B692-2A41EB48A524}" presName="rootText3" presStyleLbl="asst1" presStyleIdx="1" presStyleCnt="7">
        <dgm:presLayoutVars>
          <dgm:chPref val="3"/>
        </dgm:presLayoutVars>
      </dgm:prSet>
      <dgm:spPr/>
      <dgm:t>
        <a:bodyPr/>
        <a:lstStyle/>
        <a:p>
          <a:endParaRPr lang="en-US"/>
        </a:p>
      </dgm:t>
    </dgm:pt>
    <dgm:pt modelId="{3BC69EB0-F32C-364D-9BC0-6A616B9081FC}" type="pres">
      <dgm:prSet presAssocID="{C04B5A95-BB82-4243-B692-2A41EB48A524}" presName="rootConnector3" presStyleLbl="asst1" presStyleIdx="1" presStyleCnt="7"/>
      <dgm:spPr/>
      <dgm:t>
        <a:bodyPr/>
        <a:lstStyle/>
        <a:p>
          <a:endParaRPr lang="en-US"/>
        </a:p>
      </dgm:t>
    </dgm:pt>
    <dgm:pt modelId="{E43BA90B-B739-6E40-B5DC-CBAD9C8270D9}" type="pres">
      <dgm:prSet presAssocID="{C04B5A95-BB82-4243-B692-2A41EB48A524}" presName="hierChild6" presStyleCnt="0"/>
      <dgm:spPr/>
      <dgm:t>
        <a:bodyPr/>
        <a:lstStyle/>
        <a:p>
          <a:endParaRPr lang="en-US"/>
        </a:p>
      </dgm:t>
    </dgm:pt>
    <dgm:pt modelId="{0B5CD3BC-47F8-F043-A6E8-BA5D13050197}" type="pres">
      <dgm:prSet presAssocID="{C04B5A95-BB82-4243-B692-2A41EB48A524}" presName="hierChild7" presStyleCnt="0"/>
      <dgm:spPr/>
      <dgm:t>
        <a:bodyPr/>
        <a:lstStyle/>
        <a:p>
          <a:endParaRPr lang="en-US"/>
        </a:p>
      </dgm:t>
    </dgm:pt>
    <dgm:pt modelId="{2BC19A27-DCDE-204C-8AC6-E508DF369C77}" type="pres">
      <dgm:prSet presAssocID="{B80BC199-4FE4-CD46-94D0-E5D9CD6804C1}" presName="Name111" presStyleLbl="parChTrans1D3" presStyleIdx="1" presStyleCnt="5"/>
      <dgm:spPr/>
      <dgm:t>
        <a:bodyPr/>
        <a:lstStyle/>
        <a:p>
          <a:endParaRPr lang="en-US"/>
        </a:p>
      </dgm:t>
    </dgm:pt>
    <dgm:pt modelId="{A78FEB9D-3898-A24F-878D-80AB6728D047}" type="pres">
      <dgm:prSet presAssocID="{46EE1C8F-64F3-7B4C-A107-24BAFC8E499B}" presName="hierRoot3" presStyleCnt="0">
        <dgm:presLayoutVars>
          <dgm:hierBranch val="init"/>
        </dgm:presLayoutVars>
      </dgm:prSet>
      <dgm:spPr/>
      <dgm:t>
        <a:bodyPr/>
        <a:lstStyle/>
        <a:p>
          <a:endParaRPr lang="en-US"/>
        </a:p>
      </dgm:t>
    </dgm:pt>
    <dgm:pt modelId="{A91F84EE-C932-1340-B232-AE760844D4CB}" type="pres">
      <dgm:prSet presAssocID="{46EE1C8F-64F3-7B4C-A107-24BAFC8E499B}" presName="rootComposite3" presStyleCnt="0"/>
      <dgm:spPr/>
      <dgm:t>
        <a:bodyPr/>
        <a:lstStyle/>
        <a:p>
          <a:endParaRPr lang="en-US"/>
        </a:p>
      </dgm:t>
    </dgm:pt>
    <dgm:pt modelId="{4DCBC95B-F409-1947-9D51-D07EB987784F}" type="pres">
      <dgm:prSet presAssocID="{46EE1C8F-64F3-7B4C-A107-24BAFC8E499B}" presName="rootText3" presStyleLbl="asst1" presStyleIdx="2" presStyleCnt="7" custLinFactNeighborX="404">
        <dgm:presLayoutVars>
          <dgm:chPref val="3"/>
        </dgm:presLayoutVars>
      </dgm:prSet>
      <dgm:spPr/>
      <dgm:t>
        <a:bodyPr/>
        <a:lstStyle/>
        <a:p>
          <a:endParaRPr lang="en-US"/>
        </a:p>
      </dgm:t>
    </dgm:pt>
    <dgm:pt modelId="{D729A8F6-8DE0-BB4D-A10E-F43D87473FB1}" type="pres">
      <dgm:prSet presAssocID="{46EE1C8F-64F3-7B4C-A107-24BAFC8E499B}" presName="rootConnector3" presStyleLbl="asst1" presStyleIdx="2" presStyleCnt="7"/>
      <dgm:spPr/>
      <dgm:t>
        <a:bodyPr/>
        <a:lstStyle/>
        <a:p>
          <a:endParaRPr lang="en-US"/>
        </a:p>
      </dgm:t>
    </dgm:pt>
    <dgm:pt modelId="{FBC2C77E-F420-4A43-9A6A-8494EF32B4FC}" type="pres">
      <dgm:prSet presAssocID="{46EE1C8F-64F3-7B4C-A107-24BAFC8E499B}" presName="hierChild6" presStyleCnt="0"/>
      <dgm:spPr/>
      <dgm:t>
        <a:bodyPr/>
        <a:lstStyle/>
        <a:p>
          <a:endParaRPr lang="en-US"/>
        </a:p>
      </dgm:t>
    </dgm:pt>
    <dgm:pt modelId="{21E761F7-42ED-364D-A51E-D1E7C96A3B7C}" type="pres">
      <dgm:prSet presAssocID="{46EE1C8F-64F3-7B4C-A107-24BAFC8E499B}" presName="hierChild7" presStyleCnt="0"/>
      <dgm:spPr/>
      <dgm:t>
        <a:bodyPr/>
        <a:lstStyle/>
        <a:p>
          <a:endParaRPr lang="en-US"/>
        </a:p>
      </dgm:t>
    </dgm:pt>
    <dgm:pt modelId="{D98C6ABB-35BD-0944-A977-53075F5E8A9D}" type="pres">
      <dgm:prSet presAssocID="{2FF2DA6B-9BE7-B24A-A9E8-7EA1BC776A84}" presName="Name111" presStyleLbl="parChTrans1D3" presStyleIdx="2" presStyleCnt="5"/>
      <dgm:spPr/>
      <dgm:t>
        <a:bodyPr/>
        <a:lstStyle/>
        <a:p>
          <a:endParaRPr lang="en-US"/>
        </a:p>
      </dgm:t>
    </dgm:pt>
    <dgm:pt modelId="{CA37A166-DD47-0B49-AD0A-436ABD03BF13}" type="pres">
      <dgm:prSet presAssocID="{CA713554-9CC2-2745-9301-86A171B4E189}" presName="hierRoot3" presStyleCnt="0">
        <dgm:presLayoutVars>
          <dgm:hierBranch val="init"/>
        </dgm:presLayoutVars>
      </dgm:prSet>
      <dgm:spPr/>
      <dgm:t>
        <a:bodyPr/>
        <a:lstStyle/>
        <a:p>
          <a:endParaRPr lang="en-US"/>
        </a:p>
      </dgm:t>
    </dgm:pt>
    <dgm:pt modelId="{87D9951E-0B2A-0C44-8CC0-157EC0D97D01}" type="pres">
      <dgm:prSet presAssocID="{CA713554-9CC2-2745-9301-86A171B4E189}" presName="rootComposite3" presStyleCnt="0"/>
      <dgm:spPr/>
      <dgm:t>
        <a:bodyPr/>
        <a:lstStyle/>
        <a:p>
          <a:endParaRPr lang="en-US"/>
        </a:p>
      </dgm:t>
    </dgm:pt>
    <dgm:pt modelId="{6482BD87-686B-7A47-80C6-6F503E99768C}" type="pres">
      <dgm:prSet presAssocID="{CA713554-9CC2-2745-9301-86A171B4E189}" presName="rootText3" presStyleLbl="asst1" presStyleIdx="3" presStyleCnt="7">
        <dgm:presLayoutVars>
          <dgm:chPref val="3"/>
        </dgm:presLayoutVars>
      </dgm:prSet>
      <dgm:spPr/>
      <dgm:t>
        <a:bodyPr/>
        <a:lstStyle/>
        <a:p>
          <a:endParaRPr lang="en-US"/>
        </a:p>
      </dgm:t>
    </dgm:pt>
    <dgm:pt modelId="{A5D362BE-04EA-8947-9630-787F19F7523B}" type="pres">
      <dgm:prSet presAssocID="{CA713554-9CC2-2745-9301-86A171B4E189}" presName="rootConnector3" presStyleLbl="asst1" presStyleIdx="3" presStyleCnt="7"/>
      <dgm:spPr/>
      <dgm:t>
        <a:bodyPr/>
        <a:lstStyle/>
        <a:p>
          <a:endParaRPr lang="en-US"/>
        </a:p>
      </dgm:t>
    </dgm:pt>
    <dgm:pt modelId="{39E80E8D-DC82-874A-BFCF-04A42C3F0705}" type="pres">
      <dgm:prSet presAssocID="{CA713554-9CC2-2745-9301-86A171B4E189}" presName="hierChild6" presStyleCnt="0"/>
      <dgm:spPr/>
      <dgm:t>
        <a:bodyPr/>
        <a:lstStyle/>
        <a:p>
          <a:endParaRPr lang="en-US"/>
        </a:p>
      </dgm:t>
    </dgm:pt>
    <dgm:pt modelId="{5C989774-EDC6-9441-B418-00140CFF6FF5}" type="pres">
      <dgm:prSet presAssocID="{CA713554-9CC2-2745-9301-86A171B4E189}" presName="hierChild7" presStyleCnt="0"/>
      <dgm:spPr/>
      <dgm:t>
        <a:bodyPr/>
        <a:lstStyle/>
        <a:p>
          <a:endParaRPr lang="en-US"/>
        </a:p>
      </dgm:t>
    </dgm:pt>
    <dgm:pt modelId="{F6CF3ECF-661C-4B44-9239-05F639A80DB8}" type="pres">
      <dgm:prSet presAssocID="{4A9683A3-3017-BE4E-861A-E2406B258B58}" presName="Name111" presStyleLbl="parChTrans1D3" presStyleIdx="3" presStyleCnt="5"/>
      <dgm:spPr/>
      <dgm:t>
        <a:bodyPr/>
        <a:lstStyle/>
        <a:p>
          <a:endParaRPr lang="en-US"/>
        </a:p>
      </dgm:t>
    </dgm:pt>
    <dgm:pt modelId="{1C2CCD89-FB33-8540-AF96-3BD33C089229}" type="pres">
      <dgm:prSet presAssocID="{5065BD76-70B7-5045-8C3F-161669E035FE}" presName="hierRoot3" presStyleCnt="0">
        <dgm:presLayoutVars>
          <dgm:hierBranch val="init"/>
        </dgm:presLayoutVars>
      </dgm:prSet>
      <dgm:spPr/>
      <dgm:t>
        <a:bodyPr/>
        <a:lstStyle/>
        <a:p>
          <a:endParaRPr lang="en-US"/>
        </a:p>
      </dgm:t>
    </dgm:pt>
    <dgm:pt modelId="{CAE44CD8-D206-824F-8EE0-DD701CECEF6F}" type="pres">
      <dgm:prSet presAssocID="{5065BD76-70B7-5045-8C3F-161669E035FE}" presName="rootComposite3" presStyleCnt="0"/>
      <dgm:spPr/>
      <dgm:t>
        <a:bodyPr/>
        <a:lstStyle/>
        <a:p>
          <a:endParaRPr lang="en-US"/>
        </a:p>
      </dgm:t>
    </dgm:pt>
    <dgm:pt modelId="{189F3349-3D0C-434F-B94C-01745C380773}" type="pres">
      <dgm:prSet presAssocID="{5065BD76-70B7-5045-8C3F-161669E035FE}" presName="rootText3" presStyleLbl="asst1" presStyleIdx="4" presStyleCnt="7">
        <dgm:presLayoutVars>
          <dgm:chPref val="3"/>
        </dgm:presLayoutVars>
      </dgm:prSet>
      <dgm:spPr/>
      <dgm:t>
        <a:bodyPr/>
        <a:lstStyle/>
        <a:p>
          <a:endParaRPr lang="en-US"/>
        </a:p>
      </dgm:t>
    </dgm:pt>
    <dgm:pt modelId="{D69A4DCC-ADC7-8C47-90BE-9214AF8A501C}" type="pres">
      <dgm:prSet presAssocID="{5065BD76-70B7-5045-8C3F-161669E035FE}" presName="rootConnector3" presStyleLbl="asst1" presStyleIdx="4" presStyleCnt="7"/>
      <dgm:spPr/>
      <dgm:t>
        <a:bodyPr/>
        <a:lstStyle/>
        <a:p>
          <a:endParaRPr lang="en-US"/>
        </a:p>
      </dgm:t>
    </dgm:pt>
    <dgm:pt modelId="{7D685EAB-BC43-B841-8A2E-4D7196C10FDB}" type="pres">
      <dgm:prSet presAssocID="{5065BD76-70B7-5045-8C3F-161669E035FE}" presName="hierChild6" presStyleCnt="0"/>
      <dgm:spPr/>
      <dgm:t>
        <a:bodyPr/>
        <a:lstStyle/>
        <a:p>
          <a:endParaRPr lang="en-US"/>
        </a:p>
      </dgm:t>
    </dgm:pt>
    <dgm:pt modelId="{CBF185B7-CC67-BF49-BB5F-51FD67D958D1}" type="pres">
      <dgm:prSet presAssocID="{5065BD76-70B7-5045-8C3F-161669E035FE}" presName="hierChild7" presStyleCnt="0"/>
      <dgm:spPr/>
      <dgm:t>
        <a:bodyPr/>
        <a:lstStyle/>
        <a:p>
          <a:endParaRPr lang="en-US"/>
        </a:p>
      </dgm:t>
    </dgm:pt>
    <dgm:pt modelId="{A0FDDFCE-5B0B-2C46-AC7E-D1A45A4D622D}" type="pres">
      <dgm:prSet presAssocID="{A94CD97D-B730-4549-9065-EFA27E41558F}" presName="Name111" presStyleLbl="parChTrans1D2" presStyleIdx="1" presStyleCnt="2"/>
      <dgm:spPr/>
      <dgm:t>
        <a:bodyPr/>
        <a:lstStyle/>
        <a:p>
          <a:endParaRPr lang="en-US"/>
        </a:p>
      </dgm:t>
    </dgm:pt>
    <dgm:pt modelId="{349D9B29-3A4B-8141-8A7E-EDC53D564CAD}" type="pres">
      <dgm:prSet presAssocID="{8327C56D-C19C-4141-B7A2-C566C45BB085}" presName="hierRoot3" presStyleCnt="0">
        <dgm:presLayoutVars>
          <dgm:hierBranch val="init"/>
        </dgm:presLayoutVars>
      </dgm:prSet>
      <dgm:spPr/>
      <dgm:t>
        <a:bodyPr/>
        <a:lstStyle/>
        <a:p>
          <a:endParaRPr lang="en-US"/>
        </a:p>
      </dgm:t>
    </dgm:pt>
    <dgm:pt modelId="{2E14C1B0-F98E-3B49-9A65-1EEE8028983F}" type="pres">
      <dgm:prSet presAssocID="{8327C56D-C19C-4141-B7A2-C566C45BB085}" presName="rootComposite3" presStyleCnt="0"/>
      <dgm:spPr/>
      <dgm:t>
        <a:bodyPr/>
        <a:lstStyle/>
        <a:p>
          <a:endParaRPr lang="en-US"/>
        </a:p>
      </dgm:t>
    </dgm:pt>
    <dgm:pt modelId="{DE33EA03-0C6C-164D-BDA1-88FBAF983C97}" type="pres">
      <dgm:prSet presAssocID="{8327C56D-C19C-4141-B7A2-C566C45BB085}" presName="rootText3" presStyleLbl="asst1" presStyleIdx="5" presStyleCnt="7">
        <dgm:presLayoutVars>
          <dgm:chPref val="3"/>
        </dgm:presLayoutVars>
      </dgm:prSet>
      <dgm:spPr/>
      <dgm:t>
        <a:bodyPr/>
        <a:lstStyle/>
        <a:p>
          <a:endParaRPr lang="en-US"/>
        </a:p>
      </dgm:t>
    </dgm:pt>
    <dgm:pt modelId="{18908A90-C824-9747-B529-D986F03D459C}" type="pres">
      <dgm:prSet presAssocID="{8327C56D-C19C-4141-B7A2-C566C45BB085}" presName="rootConnector3" presStyleLbl="asst1" presStyleIdx="5" presStyleCnt="7"/>
      <dgm:spPr/>
      <dgm:t>
        <a:bodyPr/>
        <a:lstStyle/>
        <a:p>
          <a:endParaRPr lang="en-US"/>
        </a:p>
      </dgm:t>
    </dgm:pt>
    <dgm:pt modelId="{2A7C6DD6-6EA7-0A46-9147-AD06561C7BEC}" type="pres">
      <dgm:prSet presAssocID="{8327C56D-C19C-4141-B7A2-C566C45BB085}" presName="hierChild6" presStyleCnt="0"/>
      <dgm:spPr/>
      <dgm:t>
        <a:bodyPr/>
        <a:lstStyle/>
        <a:p>
          <a:endParaRPr lang="en-US"/>
        </a:p>
      </dgm:t>
    </dgm:pt>
    <dgm:pt modelId="{046D8CDD-82A5-5445-B4ED-A2DB04008AA3}" type="pres">
      <dgm:prSet presAssocID="{8327C56D-C19C-4141-B7A2-C566C45BB085}" presName="hierChild7" presStyleCnt="0"/>
      <dgm:spPr/>
      <dgm:t>
        <a:bodyPr/>
        <a:lstStyle/>
        <a:p>
          <a:endParaRPr lang="en-US"/>
        </a:p>
      </dgm:t>
    </dgm:pt>
    <dgm:pt modelId="{3FC1F156-1893-0D4B-9243-0A227790D3F6}" type="pres">
      <dgm:prSet presAssocID="{63B49669-C010-2B47-BB78-F2FCBBD18B4B}" presName="Name111" presStyleLbl="parChTrans1D3" presStyleIdx="4" presStyleCnt="5"/>
      <dgm:spPr/>
      <dgm:t>
        <a:bodyPr/>
        <a:lstStyle/>
        <a:p>
          <a:endParaRPr lang="en-US"/>
        </a:p>
      </dgm:t>
    </dgm:pt>
    <dgm:pt modelId="{26CC6FDD-FD20-1B4E-9161-C987D57E6313}" type="pres">
      <dgm:prSet presAssocID="{69205C26-AB09-6440-93DA-6646A9A0F3D6}" presName="hierRoot3" presStyleCnt="0">
        <dgm:presLayoutVars>
          <dgm:hierBranch val="init"/>
        </dgm:presLayoutVars>
      </dgm:prSet>
      <dgm:spPr/>
      <dgm:t>
        <a:bodyPr/>
        <a:lstStyle/>
        <a:p>
          <a:endParaRPr lang="en-US"/>
        </a:p>
      </dgm:t>
    </dgm:pt>
    <dgm:pt modelId="{D75254BE-793E-3348-AFB3-F8131DDE6573}" type="pres">
      <dgm:prSet presAssocID="{69205C26-AB09-6440-93DA-6646A9A0F3D6}" presName="rootComposite3" presStyleCnt="0"/>
      <dgm:spPr/>
      <dgm:t>
        <a:bodyPr/>
        <a:lstStyle/>
        <a:p>
          <a:endParaRPr lang="en-US"/>
        </a:p>
      </dgm:t>
    </dgm:pt>
    <dgm:pt modelId="{DA922170-5BED-8E49-99AD-F7529C983B99}" type="pres">
      <dgm:prSet presAssocID="{69205C26-AB09-6440-93DA-6646A9A0F3D6}" presName="rootText3" presStyleLbl="asst1" presStyleIdx="6" presStyleCnt="7">
        <dgm:presLayoutVars>
          <dgm:chPref val="3"/>
        </dgm:presLayoutVars>
      </dgm:prSet>
      <dgm:spPr/>
      <dgm:t>
        <a:bodyPr/>
        <a:lstStyle/>
        <a:p>
          <a:endParaRPr lang="en-US"/>
        </a:p>
      </dgm:t>
    </dgm:pt>
    <dgm:pt modelId="{42BB1341-342C-7A46-8A73-3B41E8AD889A}" type="pres">
      <dgm:prSet presAssocID="{69205C26-AB09-6440-93DA-6646A9A0F3D6}" presName="rootConnector3" presStyleLbl="asst1" presStyleIdx="6" presStyleCnt="7"/>
      <dgm:spPr/>
      <dgm:t>
        <a:bodyPr/>
        <a:lstStyle/>
        <a:p>
          <a:endParaRPr lang="en-US"/>
        </a:p>
      </dgm:t>
    </dgm:pt>
    <dgm:pt modelId="{B5601687-4D9B-454A-9102-409ED637B89E}" type="pres">
      <dgm:prSet presAssocID="{69205C26-AB09-6440-93DA-6646A9A0F3D6}" presName="hierChild6" presStyleCnt="0"/>
      <dgm:spPr/>
      <dgm:t>
        <a:bodyPr/>
        <a:lstStyle/>
        <a:p>
          <a:endParaRPr lang="en-US"/>
        </a:p>
      </dgm:t>
    </dgm:pt>
    <dgm:pt modelId="{FBD90E3B-1A55-9A4D-BDE5-CCC49D188C58}" type="pres">
      <dgm:prSet presAssocID="{69205C26-AB09-6440-93DA-6646A9A0F3D6}" presName="hierChild7" presStyleCnt="0"/>
      <dgm:spPr/>
      <dgm:t>
        <a:bodyPr/>
        <a:lstStyle/>
        <a:p>
          <a:endParaRPr lang="en-US"/>
        </a:p>
      </dgm:t>
    </dgm:pt>
  </dgm:ptLst>
  <dgm:cxnLst>
    <dgm:cxn modelId="{EDB43F61-F694-7D43-AACB-00570DFC3C57}" type="presOf" srcId="{70216ADC-60C6-9B49-AC70-6FABB3B0DCE3}" destId="{B34E16C2-E33C-A04E-BE26-7F16A28B4F8F}" srcOrd="1" destOrd="0" presId="urn:microsoft.com/office/officeart/2005/8/layout/orgChart1"/>
    <dgm:cxn modelId="{21AB9174-B34D-074C-A395-F047C11C4A8E}" type="presOf" srcId="{F81B3429-DEA0-E749-9A00-F2CDBF1698CE}" destId="{F99ADDFC-B341-074B-B92F-936BBF159FD0}" srcOrd="1" destOrd="0" presId="urn:microsoft.com/office/officeart/2005/8/layout/orgChart1"/>
    <dgm:cxn modelId="{E3AF5FA5-1EDA-E047-AF55-21D8FF8F96A8}" srcId="{8327C56D-C19C-4141-B7A2-C566C45BB085}" destId="{69205C26-AB09-6440-93DA-6646A9A0F3D6}" srcOrd="0" destOrd="0" parTransId="{63B49669-C010-2B47-BB78-F2FCBBD18B4B}" sibTransId="{3A211B11-1B6A-9A4E-9FC3-A9F74D6C5C28}"/>
    <dgm:cxn modelId="{0CACDC90-D8B6-F949-A749-06176C82BA0F}" type="presOf" srcId="{2FF2DA6B-9BE7-B24A-A9E8-7EA1BC776A84}" destId="{D98C6ABB-35BD-0944-A977-53075F5E8A9D}" srcOrd="0" destOrd="0" presId="urn:microsoft.com/office/officeart/2005/8/layout/orgChart1"/>
    <dgm:cxn modelId="{E5ACC954-A8E5-AE43-8CFE-C988A8166A8B}" type="presOf" srcId="{11B2C176-5992-DB4C-B6BB-0647F9E8FCE3}" destId="{171C61A6-557B-B349-9FF3-622842C6183C}" srcOrd="0" destOrd="0" presId="urn:microsoft.com/office/officeart/2005/8/layout/orgChart1"/>
    <dgm:cxn modelId="{0103ACE4-1061-E444-A39F-3C3033551EAD}" type="presOf" srcId="{5065BD76-70B7-5045-8C3F-161669E035FE}" destId="{D69A4DCC-ADC7-8C47-90BE-9214AF8A501C}" srcOrd="1" destOrd="0" presId="urn:microsoft.com/office/officeart/2005/8/layout/orgChart1"/>
    <dgm:cxn modelId="{0CF6C241-CC6A-E44B-898B-3FA99F529AF8}" type="presOf" srcId="{69205C26-AB09-6440-93DA-6646A9A0F3D6}" destId="{42BB1341-342C-7A46-8A73-3B41E8AD889A}" srcOrd="1" destOrd="0" presId="urn:microsoft.com/office/officeart/2005/8/layout/orgChart1"/>
    <dgm:cxn modelId="{49AD7F6F-DE17-B247-ADE0-DC0E415E2276}" type="presOf" srcId="{70216ADC-60C6-9B49-AC70-6FABB3B0DCE3}" destId="{B35265FA-3E1E-7B4E-BFF5-FF67E536028E}" srcOrd="0" destOrd="0" presId="urn:microsoft.com/office/officeart/2005/8/layout/orgChart1"/>
    <dgm:cxn modelId="{7D464B43-C615-BA41-BA1D-0C2FB0047F99}" type="presOf" srcId="{CA713554-9CC2-2745-9301-86A171B4E189}" destId="{6482BD87-686B-7A47-80C6-6F503E99768C}" srcOrd="0" destOrd="0" presId="urn:microsoft.com/office/officeart/2005/8/layout/orgChart1"/>
    <dgm:cxn modelId="{47C80755-9D7A-7A4F-8751-1613E51D3E03}" srcId="{70216ADC-60C6-9B49-AC70-6FABB3B0DCE3}" destId="{8327C56D-C19C-4141-B7A2-C566C45BB085}" srcOrd="1" destOrd="0" parTransId="{A94CD97D-B730-4549-9065-EFA27E41558F}" sibTransId="{BE46C04B-D19F-6044-AF52-AC684CF1E8FB}"/>
    <dgm:cxn modelId="{478FF5FE-4055-9040-A693-5C8BFB36669E}" type="presOf" srcId="{C44FB1BF-4384-014C-98F0-CFE579464160}" destId="{1635404D-358E-AF4C-B5BD-01A6EF0931FA}" srcOrd="0" destOrd="0" presId="urn:microsoft.com/office/officeart/2005/8/layout/orgChart1"/>
    <dgm:cxn modelId="{63FDEE14-B5CB-4441-990F-2F5B0C11FA66}" type="presOf" srcId="{8327C56D-C19C-4141-B7A2-C566C45BB085}" destId="{18908A90-C824-9747-B529-D986F03D459C}" srcOrd="1" destOrd="0" presId="urn:microsoft.com/office/officeart/2005/8/layout/orgChart1"/>
    <dgm:cxn modelId="{A437BF31-EECF-2446-80E4-B303A23569FC}" type="presOf" srcId="{C04B5A95-BB82-4243-B692-2A41EB48A524}" destId="{3BC69EB0-F32C-364D-9BC0-6A616B9081FC}" srcOrd="1" destOrd="0" presId="urn:microsoft.com/office/officeart/2005/8/layout/orgChart1"/>
    <dgm:cxn modelId="{5005D3E1-B766-7D47-9065-DA3142E9A6C0}" srcId="{F81B3429-DEA0-E749-9A00-F2CDBF1698CE}" destId="{5065BD76-70B7-5045-8C3F-161669E035FE}" srcOrd="3" destOrd="0" parTransId="{4A9683A3-3017-BE4E-861A-E2406B258B58}" sibTransId="{F7BFA258-C6C7-8846-8658-0A53544CF6EB}"/>
    <dgm:cxn modelId="{6923AE23-6EFD-5548-8C77-17D4CA7CA599}" srcId="{C44FB1BF-4384-014C-98F0-CFE579464160}" destId="{70216ADC-60C6-9B49-AC70-6FABB3B0DCE3}" srcOrd="0" destOrd="0" parTransId="{08EDED10-F2CD-C848-85D7-BFAB8F781DE6}" sibTransId="{08C0B553-0536-9B41-BB10-8CF0C38B127D}"/>
    <dgm:cxn modelId="{3E90FE18-AF97-8948-BFF4-F0F73BF9BEE7}" type="presOf" srcId="{46EE1C8F-64F3-7B4C-A107-24BAFC8E499B}" destId="{4DCBC95B-F409-1947-9D51-D07EB987784F}" srcOrd="0" destOrd="0" presId="urn:microsoft.com/office/officeart/2005/8/layout/orgChart1"/>
    <dgm:cxn modelId="{FFB93AA9-610D-754C-B830-E2D3353B3E1C}" type="presOf" srcId="{CA713554-9CC2-2745-9301-86A171B4E189}" destId="{A5D362BE-04EA-8947-9630-787F19F7523B}" srcOrd="1" destOrd="0" presId="urn:microsoft.com/office/officeart/2005/8/layout/orgChart1"/>
    <dgm:cxn modelId="{043192ED-C5A9-2442-A2B8-7E382EC8744D}" type="presOf" srcId="{C04B5A95-BB82-4243-B692-2A41EB48A524}" destId="{EF94E3B3-E878-0342-9441-1482DDD37381}" srcOrd="0" destOrd="0" presId="urn:microsoft.com/office/officeart/2005/8/layout/orgChart1"/>
    <dgm:cxn modelId="{4D880723-72D3-FF40-88F6-7321E80E1279}" type="presOf" srcId="{F81B3429-DEA0-E749-9A00-F2CDBF1698CE}" destId="{A33B7320-F773-4942-AB84-FE95E21E244B}" srcOrd="0" destOrd="0" presId="urn:microsoft.com/office/officeart/2005/8/layout/orgChart1"/>
    <dgm:cxn modelId="{D43AC9B1-B44A-D748-A228-2A02FF0E5807}" srcId="{F81B3429-DEA0-E749-9A00-F2CDBF1698CE}" destId="{CA713554-9CC2-2745-9301-86A171B4E189}" srcOrd="2" destOrd="0" parTransId="{2FF2DA6B-9BE7-B24A-A9E8-7EA1BC776A84}" sibTransId="{265E05A3-B79A-D74F-BB1D-083003EF7D7E}"/>
    <dgm:cxn modelId="{A1AE19B3-7502-0846-AB46-C7A9464BBCC3}" srcId="{70216ADC-60C6-9B49-AC70-6FABB3B0DCE3}" destId="{F81B3429-DEA0-E749-9A00-F2CDBF1698CE}" srcOrd="0" destOrd="0" parTransId="{11B2C176-5992-DB4C-B6BB-0647F9E8FCE3}" sibTransId="{6FC35CBB-EAB8-134D-A0BC-C0A9C1A5FB2F}"/>
    <dgm:cxn modelId="{B3C0E6A4-51F3-4B40-9279-ACBF91B08DDA}" type="presOf" srcId="{5065BD76-70B7-5045-8C3F-161669E035FE}" destId="{189F3349-3D0C-434F-B94C-01745C380773}" srcOrd="0" destOrd="0" presId="urn:microsoft.com/office/officeart/2005/8/layout/orgChart1"/>
    <dgm:cxn modelId="{5D2F4C8A-2979-3141-B2F5-ACD9DF7A6581}" type="presOf" srcId="{B80BC199-4FE4-CD46-94D0-E5D9CD6804C1}" destId="{2BC19A27-DCDE-204C-8AC6-E508DF369C77}" srcOrd="0" destOrd="0" presId="urn:microsoft.com/office/officeart/2005/8/layout/orgChart1"/>
    <dgm:cxn modelId="{B7C13395-A700-4C4C-9EB5-2732EA0DB9AC}" srcId="{F81B3429-DEA0-E749-9A00-F2CDBF1698CE}" destId="{46EE1C8F-64F3-7B4C-A107-24BAFC8E499B}" srcOrd="1" destOrd="0" parTransId="{B80BC199-4FE4-CD46-94D0-E5D9CD6804C1}" sibTransId="{1BBB6380-5730-EC41-8757-2BE49A7CCF34}"/>
    <dgm:cxn modelId="{8A40780C-A63D-8E45-8072-CDC035E3760C}" type="presOf" srcId="{46EE1C8F-64F3-7B4C-A107-24BAFC8E499B}" destId="{D729A8F6-8DE0-BB4D-A10E-F43D87473FB1}" srcOrd="1" destOrd="0" presId="urn:microsoft.com/office/officeart/2005/8/layout/orgChart1"/>
    <dgm:cxn modelId="{F227E2D6-8667-204B-A87D-BB72D6BA9521}" type="presOf" srcId="{8327C56D-C19C-4141-B7A2-C566C45BB085}" destId="{DE33EA03-0C6C-164D-BDA1-88FBAF983C97}" srcOrd="0" destOrd="0" presId="urn:microsoft.com/office/officeart/2005/8/layout/orgChart1"/>
    <dgm:cxn modelId="{DBB22D18-2A9D-934D-8F1D-FE1A6B1D1738}" type="presOf" srcId="{A94CD97D-B730-4549-9065-EFA27E41558F}" destId="{A0FDDFCE-5B0B-2C46-AC7E-D1A45A4D622D}" srcOrd="0" destOrd="0" presId="urn:microsoft.com/office/officeart/2005/8/layout/orgChart1"/>
    <dgm:cxn modelId="{9689D06F-24EA-5849-9569-79B17F2F69F3}" type="presOf" srcId="{63B49669-C010-2B47-BB78-F2FCBBD18B4B}" destId="{3FC1F156-1893-0D4B-9243-0A227790D3F6}" srcOrd="0" destOrd="0" presId="urn:microsoft.com/office/officeart/2005/8/layout/orgChart1"/>
    <dgm:cxn modelId="{A46725C8-A76B-BA4A-9043-02E51EA84734}" type="presOf" srcId="{69205C26-AB09-6440-93DA-6646A9A0F3D6}" destId="{DA922170-5BED-8E49-99AD-F7529C983B99}" srcOrd="0" destOrd="0" presId="urn:microsoft.com/office/officeart/2005/8/layout/orgChart1"/>
    <dgm:cxn modelId="{D653D1DD-DDB9-EF4B-B888-6F92B2A94BED}" srcId="{F81B3429-DEA0-E749-9A00-F2CDBF1698CE}" destId="{C04B5A95-BB82-4243-B692-2A41EB48A524}" srcOrd="0" destOrd="0" parTransId="{8EE86185-32B4-0F44-8F20-F4869C1AFD7B}" sibTransId="{EC23772F-D135-1242-81C0-F682EEA880CE}"/>
    <dgm:cxn modelId="{15CFC136-7318-2346-A0AC-808790FC79E1}" type="presOf" srcId="{8EE86185-32B4-0F44-8F20-F4869C1AFD7B}" destId="{865F9860-0A08-D04A-923E-2981464F4218}" srcOrd="0" destOrd="0" presId="urn:microsoft.com/office/officeart/2005/8/layout/orgChart1"/>
    <dgm:cxn modelId="{E8BA6797-5D07-9B4F-AB68-AA001E57F7C9}" type="presOf" srcId="{4A9683A3-3017-BE4E-861A-E2406B258B58}" destId="{F6CF3ECF-661C-4B44-9239-05F639A80DB8}" srcOrd="0" destOrd="0" presId="urn:microsoft.com/office/officeart/2005/8/layout/orgChart1"/>
    <dgm:cxn modelId="{9144790A-21A8-CE48-926D-5529C8449F48}" type="presParOf" srcId="{1635404D-358E-AF4C-B5BD-01A6EF0931FA}" destId="{08AC7E6B-9ED9-6344-B610-35AF2A5A0590}" srcOrd="0" destOrd="0" presId="urn:microsoft.com/office/officeart/2005/8/layout/orgChart1"/>
    <dgm:cxn modelId="{EF4FF5F7-EEC3-7E4D-8D94-547B70732AD0}" type="presParOf" srcId="{08AC7E6B-9ED9-6344-B610-35AF2A5A0590}" destId="{6649EA72-BE98-474B-89F6-49EA0799F95A}" srcOrd="0" destOrd="0" presId="urn:microsoft.com/office/officeart/2005/8/layout/orgChart1"/>
    <dgm:cxn modelId="{2B22A45E-C5C2-A34F-A020-0F233FFA8494}" type="presParOf" srcId="{6649EA72-BE98-474B-89F6-49EA0799F95A}" destId="{B35265FA-3E1E-7B4E-BFF5-FF67E536028E}" srcOrd="0" destOrd="0" presId="urn:microsoft.com/office/officeart/2005/8/layout/orgChart1"/>
    <dgm:cxn modelId="{56AD88F2-0A0E-AF44-8C24-96D869CFF05F}" type="presParOf" srcId="{6649EA72-BE98-474B-89F6-49EA0799F95A}" destId="{B34E16C2-E33C-A04E-BE26-7F16A28B4F8F}" srcOrd="1" destOrd="0" presId="urn:microsoft.com/office/officeart/2005/8/layout/orgChart1"/>
    <dgm:cxn modelId="{B3D8BE28-1672-EC4F-A639-8278895C08D8}" type="presParOf" srcId="{08AC7E6B-9ED9-6344-B610-35AF2A5A0590}" destId="{38EF30D3-0567-A248-9197-2FB035CDB3CC}" srcOrd="1" destOrd="0" presId="urn:microsoft.com/office/officeart/2005/8/layout/orgChart1"/>
    <dgm:cxn modelId="{71DD58BA-D129-0B49-8B10-4FAD735B51AF}" type="presParOf" srcId="{08AC7E6B-9ED9-6344-B610-35AF2A5A0590}" destId="{954F2F36-AF65-314D-B0B3-3379A11C1C75}" srcOrd="2" destOrd="0" presId="urn:microsoft.com/office/officeart/2005/8/layout/orgChart1"/>
    <dgm:cxn modelId="{1AC1D564-54E5-6240-8292-AFEE75A357E6}" type="presParOf" srcId="{954F2F36-AF65-314D-B0B3-3379A11C1C75}" destId="{171C61A6-557B-B349-9FF3-622842C6183C}" srcOrd="0" destOrd="0" presId="urn:microsoft.com/office/officeart/2005/8/layout/orgChart1"/>
    <dgm:cxn modelId="{6245C12A-CC6E-F449-B855-D6C442491933}" type="presParOf" srcId="{954F2F36-AF65-314D-B0B3-3379A11C1C75}" destId="{DE806325-B91F-3C46-AA62-109948FAB055}" srcOrd="1" destOrd="0" presId="urn:microsoft.com/office/officeart/2005/8/layout/orgChart1"/>
    <dgm:cxn modelId="{B98DD68E-41AB-8C4A-A289-044D37A21686}" type="presParOf" srcId="{DE806325-B91F-3C46-AA62-109948FAB055}" destId="{2E5E73D4-D0DA-EE40-8E49-7F56ED4BB9E4}" srcOrd="0" destOrd="0" presId="urn:microsoft.com/office/officeart/2005/8/layout/orgChart1"/>
    <dgm:cxn modelId="{3BAA3088-E6F3-8241-B44E-B9B908D1BD23}" type="presParOf" srcId="{2E5E73D4-D0DA-EE40-8E49-7F56ED4BB9E4}" destId="{A33B7320-F773-4942-AB84-FE95E21E244B}" srcOrd="0" destOrd="0" presId="urn:microsoft.com/office/officeart/2005/8/layout/orgChart1"/>
    <dgm:cxn modelId="{F2D3386E-7F74-FE4E-B955-FF7AC82C6447}" type="presParOf" srcId="{2E5E73D4-D0DA-EE40-8E49-7F56ED4BB9E4}" destId="{F99ADDFC-B341-074B-B92F-936BBF159FD0}" srcOrd="1" destOrd="0" presId="urn:microsoft.com/office/officeart/2005/8/layout/orgChart1"/>
    <dgm:cxn modelId="{ED02BCB9-6F6E-BB42-8CC5-3ED87180A02C}" type="presParOf" srcId="{DE806325-B91F-3C46-AA62-109948FAB055}" destId="{ED3C0494-4F6A-234F-8DC6-E40678ADA5D5}" srcOrd="1" destOrd="0" presId="urn:microsoft.com/office/officeart/2005/8/layout/orgChart1"/>
    <dgm:cxn modelId="{BAE081A7-B2ED-344D-AD90-464EBEDE94DC}" type="presParOf" srcId="{DE806325-B91F-3C46-AA62-109948FAB055}" destId="{B0008B96-1286-014C-BE44-9F05BAC8BEF1}" srcOrd="2" destOrd="0" presId="urn:microsoft.com/office/officeart/2005/8/layout/orgChart1"/>
    <dgm:cxn modelId="{CC3373C3-95B1-234A-9D56-03E8D725785A}" type="presParOf" srcId="{B0008B96-1286-014C-BE44-9F05BAC8BEF1}" destId="{865F9860-0A08-D04A-923E-2981464F4218}" srcOrd="0" destOrd="0" presId="urn:microsoft.com/office/officeart/2005/8/layout/orgChart1"/>
    <dgm:cxn modelId="{522FC546-51AD-A44B-8212-C36B0133585E}" type="presParOf" srcId="{B0008B96-1286-014C-BE44-9F05BAC8BEF1}" destId="{ED597D1B-9B68-0848-9E86-88BFDDCE19D4}" srcOrd="1" destOrd="0" presId="urn:microsoft.com/office/officeart/2005/8/layout/orgChart1"/>
    <dgm:cxn modelId="{6846A1A4-7059-9B43-926D-CACFA200A799}" type="presParOf" srcId="{ED597D1B-9B68-0848-9E86-88BFDDCE19D4}" destId="{E91A32D3-6EB8-4447-9D8A-4AFE250500C9}" srcOrd="0" destOrd="0" presId="urn:microsoft.com/office/officeart/2005/8/layout/orgChart1"/>
    <dgm:cxn modelId="{E16FED7A-FC12-BF43-94EB-56BA47B7EA0C}" type="presParOf" srcId="{E91A32D3-6EB8-4447-9D8A-4AFE250500C9}" destId="{EF94E3B3-E878-0342-9441-1482DDD37381}" srcOrd="0" destOrd="0" presId="urn:microsoft.com/office/officeart/2005/8/layout/orgChart1"/>
    <dgm:cxn modelId="{3AACDA82-E272-004B-A67E-841BACE9F45C}" type="presParOf" srcId="{E91A32D3-6EB8-4447-9D8A-4AFE250500C9}" destId="{3BC69EB0-F32C-364D-9BC0-6A616B9081FC}" srcOrd="1" destOrd="0" presId="urn:microsoft.com/office/officeart/2005/8/layout/orgChart1"/>
    <dgm:cxn modelId="{A8B94D0C-2007-6A47-B78D-1FEA43AC4858}" type="presParOf" srcId="{ED597D1B-9B68-0848-9E86-88BFDDCE19D4}" destId="{E43BA90B-B739-6E40-B5DC-CBAD9C8270D9}" srcOrd="1" destOrd="0" presId="urn:microsoft.com/office/officeart/2005/8/layout/orgChart1"/>
    <dgm:cxn modelId="{6107A4F5-C7E3-E646-800D-1CE054C74CD6}" type="presParOf" srcId="{ED597D1B-9B68-0848-9E86-88BFDDCE19D4}" destId="{0B5CD3BC-47F8-F043-A6E8-BA5D13050197}" srcOrd="2" destOrd="0" presId="urn:microsoft.com/office/officeart/2005/8/layout/orgChart1"/>
    <dgm:cxn modelId="{5C0046E2-2D96-2143-91D8-0B9A37B1423E}" type="presParOf" srcId="{B0008B96-1286-014C-BE44-9F05BAC8BEF1}" destId="{2BC19A27-DCDE-204C-8AC6-E508DF369C77}" srcOrd="2" destOrd="0" presId="urn:microsoft.com/office/officeart/2005/8/layout/orgChart1"/>
    <dgm:cxn modelId="{8E37E419-5E54-7D4B-A687-B21CF3D37F01}" type="presParOf" srcId="{B0008B96-1286-014C-BE44-9F05BAC8BEF1}" destId="{A78FEB9D-3898-A24F-878D-80AB6728D047}" srcOrd="3" destOrd="0" presId="urn:microsoft.com/office/officeart/2005/8/layout/orgChart1"/>
    <dgm:cxn modelId="{712BD5F3-1C1C-0D4D-8B24-3E00468CB1E3}" type="presParOf" srcId="{A78FEB9D-3898-A24F-878D-80AB6728D047}" destId="{A91F84EE-C932-1340-B232-AE760844D4CB}" srcOrd="0" destOrd="0" presId="urn:microsoft.com/office/officeart/2005/8/layout/orgChart1"/>
    <dgm:cxn modelId="{1713838B-A382-1348-B3F8-8B50F0BE25D2}" type="presParOf" srcId="{A91F84EE-C932-1340-B232-AE760844D4CB}" destId="{4DCBC95B-F409-1947-9D51-D07EB987784F}" srcOrd="0" destOrd="0" presId="urn:microsoft.com/office/officeart/2005/8/layout/orgChart1"/>
    <dgm:cxn modelId="{654B59D6-6E1C-CC4A-98FC-F33F92EE0396}" type="presParOf" srcId="{A91F84EE-C932-1340-B232-AE760844D4CB}" destId="{D729A8F6-8DE0-BB4D-A10E-F43D87473FB1}" srcOrd="1" destOrd="0" presId="urn:microsoft.com/office/officeart/2005/8/layout/orgChart1"/>
    <dgm:cxn modelId="{FB5A79D0-920B-7C49-8052-7F6F65B5B84C}" type="presParOf" srcId="{A78FEB9D-3898-A24F-878D-80AB6728D047}" destId="{FBC2C77E-F420-4A43-9A6A-8494EF32B4FC}" srcOrd="1" destOrd="0" presId="urn:microsoft.com/office/officeart/2005/8/layout/orgChart1"/>
    <dgm:cxn modelId="{86250F48-9905-A341-A1C3-651259611492}" type="presParOf" srcId="{A78FEB9D-3898-A24F-878D-80AB6728D047}" destId="{21E761F7-42ED-364D-A51E-D1E7C96A3B7C}" srcOrd="2" destOrd="0" presId="urn:microsoft.com/office/officeart/2005/8/layout/orgChart1"/>
    <dgm:cxn modelId="{DDEB5750-D7FD-8841-B014-60C881FEBC3C}" type="presParOf" srcId="{B0008B96-1286-014C-BE44-9F05BAC8BEF1}" destId="{D98C6ABB-35BD-0944-A977-53075F5E8A9D}" srcOrd="4" destOrd="0" presId="urn:microsoft.com/office/officeart/2005/8/layout/orgChart1"/>
    <dgm:cxn modelId="{F72273CD-17EE-9640-98D8-1FCE53EF6756}" type="presParOf" srcId="{B0008B96-1286-014C-BE44-9F05BAC8BEF1}" destId="{CA37A166-DD47-0B49-AD0A-436ABD03BF13}" srcOrd="5" destOrd="0" presId="urn:microsoft.com/office/officeart/2005/8/layout/orgChart1"/>
    <dgm:cxn modelId="{87D01F44-3470-F345-9A2B-992DF650FCFE}" type="presParOf" srcId="{CA37A166-DD47-0B49-AD0A-436ABD03BF13}" destId="{87D9951E-0B2A-0C44-8CC0-157EC0D97D01}" srcOrd="0" destOrd="0" presId="urn:microsoft.com/office/officeart/2005/8/layout/orgChart1"/>
    <dgm:cxn modelId="{3DC8A08D-8B8E-7940-BAD3-E83D0F49C28B}" type="presParOf" srcId="{87D9951E-0B2A-0C44-8CC0-157EC0D97D01}" destId="{6482BD87-686B-7A47-80C6-6F503E99768C}" srcOrd="0" destOrd="0" presId="urn:microsoft.com/office/officeart/2005/8/layout/orgChart1"/>
    <dgm:cxn modelId="{828D3C6D-FD28-7C41-9EC7-07A72383B8D0}" type="presParOf" srcId="{87D9951E-0B2A-0C44-8CC0-157EC0D97D01}" destId="{A5D362BE-04EA-8947-9630-787F19F7523B}" srcOrd="1" destOrd="0" presId="urn:microsoft.com/office/officeart/2005/8/layout/orgChart1"/>
    <dgm:cxn modelId="{95E2163D-63BA-C744-A0EE-A29186BD66FA}" type="presParOf" srcId="{CA37A166-DD47-0B49-AD0A-436ABD03BF13}" destId="{39E80E8D-DC82-874A-BFCF-04A42C3F0705}" srcOrd="1" destOrd="0" presId="urn:microsoft.com/office/officeart/2005/8/layout/orgChart1"/>
    <dgm:cxn modelId="{53FD7375-24D4-C543-A6CD-EEFE9A7E7750}" type="presParOf" srcId="{CA37A166-DD47-0B49-AD0A-436ABD03BF13}" destId="{5C989774-EDC6-9441-B418-00140CFF6FF5}" srcOrd="2" destOrd="0" presId="urn:microsoft.com/office/officeart/2005/8/layout/orgChart1"/>
    <dgm:cxn modelId="{E5365A85-59DC-6E44-B6A2-04707ABCF8AA}" type="presParOf" srcId="{B0008B96-1286-014C-BE44-9F05BAC8BEF1}" destId="{F6CF3ECF-661C-4B44-9239-05F639A80DB8}" srcOrd="6" destOrd="0" presId="urn:microsoft.com/office/officeart/2005/8/layout/orgChart1"/>
    <dgm:cxn modelId="{2B920DAB-8AB0-2747-88B0-23640227E268}" type="presParOf" srcId="{B0008B96-1286-014C-BE44-9F05BAC8BEF1}" destId="{1C2CCD89-FB33-8540-AF96-3BD33C089229}" srcOrd="7" destOrd="0" presId="urn:microsoft.com/office/officeart/2005/8/layout/orgChart1"/>
    <dgm:cxn modelId="{7EBB7977-D327-5C4D-AB20-4694CAD05792}" type="presParOf" srcId="{1C2CCD89-FB33-8540-AF96-3BD33C089229}" destId="{CAE44CD8-D206-824F-8EE0-DD701CECEF6F}" srcOrd="0" destOrd="0" presId="urn:microsoft.com/office/officeart/2005/8/layout/orgChart1"/>
    <dgm:cxn modelId="{82D5B2A0-B2CB-6E4A-8FF3-EDFCE1CA91BF}" type="presParOf" srcId="{CAE44CD8-D206-824F-8EE0-DD701CECEF6F}" destId="{189F3349-3D0C-434F-B94C-01745C380773}" srcOrd="0" destOrd="0" presId="urn:microsoft.com/office/officeart/2005/8/layout/orgChart1"/>
    <dgm:cxn modelId="{AABB7226-16C2-1B41-9BAF-A1930C15D82B}" type="presParOf" srcId="{CAE44CD8-D206-824F-8EE0-DD701CECEF6F}" destId="{D69A4DCC-ADC7-8C47-90BE-9214AF8A501C}" srcOrd="1" destOrd="0" presId="urn:microsoft.com/office/officeart/2005/8/layout/orgChart1"/>
    <dgm:cxn modelId="{64896A48-C4C9-AC4F-B6A1-1BEE32E29CE1}" type="presParOf" srcId="{1C2CCD89-FB33-8540-AF96-3BD33C089229}" destId="{7D685EAB-BC43-B841-8A2E-4D7196C10FDB}" srcOrd="1" destOrd="0" presId="urn:microsoft.com/office/officeart/2005/8/layout/orgChart1"/>
    <dgm:cxn modelId="{7C1790B6-E199-8643-9495-FBD1B478AC36}" type="presParOf" srcId="{1C2CCD89-FB33-8540-AF96-3BD33C089229}" destId="{CBF185B7-CC67-BF49-BB5F-51FD67D958D1}" srcOrd="2" destOrd="0" presId="urn:microsoft.com/office/officeart/2005/8/layout/orgChart1"/>
    <dgm:cxn modelId="{F5A65C3B-72EE-5F45-B621-DFBC46ED3325}" type="presParOf" srcId="{954F2F36-AF65-314D-B0B3-3379A11C1C75}" destId="{A0FDDFCE-5B0B-2C46-AC7E-D1A45A4D622D}" srcOrd="2" destOrd="0" presId="urn:microsoft.com/office/officeart/2005/8/layout/orgChart1"/>
    <dgm:cxn modelId="{CE347A6B-FF54-F74F-B8DF-EABC67F465D8}" type="presParOf" srcId="{954F2F36-AF65-314D-B0B3-3379A11C1C75}" destId="{349D9B29-3A4B-8141-8A7E-EDC53D564CAD}" srcOrd="3" destOrd="0" presId="urn:microsoft.com/office/officeart/2005/8/layout/orgChart1"/>
    <dgm:cxn modelId="{40D82080-488E-F54E-9595-EA3170DEC00D}" type="presParOf" srcId="{349D9B29-3A4B-8141-8A7E-EDC53D564CAD}" destId="{2E14C1B0-F98E-3B49-9A65-1EEE8028983F}" srcOrd="0" destOrd="0" presId="urn:microsoft.com/office/officeart/2005/8/layout/orgChart1"/>
    <dgm:cxn modelId="{A87E974A-928D-C14C-9FAE-951F2703E420}" type="presParOf" srcId="{2E14C1B0-F98E-3B49-9A65-1EEE8028983F}" destId="{DE33EA03-0C6C-164D-BDA1-88FBAF983C97}" srcOrd="0" destOrd="0" presId="urn:microsoft.com/office/officeart/2005/8/layout/orgChart1"/>
    <dgm:cxn modelId="{B4312050-56E8-5A45-A85F-5BD6A8F7785C}" type="presParOf" srcId="{2E14C1B0-F98E-3B49-9A65-1EEE8028983F}" destId="{18908A90-C824-9747-B529-D986F03D459C}" srcOrd="1" destOrd="0" presId="urn:microsoft.com/office/officeart/2005/8/layout/orgChart1"/>
    <dgm:cxn modelId="{7928074F-D51C-5947-872A-3A4065D7E74D}" type="presParOf" srcId="{349D9B29-3A4B-8141-8A7E-EDC53D564CAD}" destId="{2A7C6DD6-6EA7-0A46-9147-AD06561C7BEC}" srcOrd="1" destOrd="0" presId="urn:microsoft.com/office/officeart/2005/8/layout/orgChart1"/>
    <dgm:cxn modelId="{212C1E95-2C8E-5444-837B-315DBD7F0D22}" type="presParOf" srcId="{349D9B29-3A4B-8141-8A7E-EDC53D564CAD}" destId="{046D8CDD-82A5-5445-B4ED-A2DB04008AA3}" srcOrd="2" destOrd="0" presId="urn:microsoft.com/office/officeart/2005/8/layout/orgChart1"/>
    <dgm:cxn modelId="{43373898-EDF7-444F-A831-92E960C25BA2}" type="presParOf" srcId="{046D8CDD-82A5-5445-B4ED-A2DB04008AA3}" destId="{3FC1F156-1893-0D4B-9243-0A227790D3F6}" srcOrd="0" destOrd="0" presId="urn:microsoft.com/office/officeart/2005/8/layout/orgChart1"/>
    <dgm:cxn modelId="{4C3B58FB-B232-0F4F-8015-55862AF6F23B}" type="presParOf" srcId="{046D8CDD-82A5-5445-B4ED-A2DB04008AA3}" destId="{26CC6FDD-FD20-1B4E-9161-C987D57E6313}" srcOrd="1" destOrd="0" presId="urn:microsoft.com/office/officeart/2005/8/layout/orgChart1"/>
    <dgm:cxn modelId="{0BAB7CEC-A9D3-7244-9CB5-4EE571AA6F00}" type="presParOf" srcId="{26CC6FDD-FD20-1B4E-9161-C987D57E6313}" destId="{D75254BE-793E-3348-AFB3-F8131DDE6573}" srcOrd="0" destOrd="0" presId="urn:microsoft.com/office/officeart/2005/8/layout/orgChart1"/>
    <dgm:cxn modelId="{4C4DA42D-B9BF-EC42-951B-8E1DA7F83D33}" type="presParOf" srcId="{D75254BE-793E-3348-AFB3-F8131DDE6573}" destId="{DA922170-5BED-8E49-99AD-F7529C983B99}" srcOrd="0" destOrd="0" presId="urn:microsoft.com/office/officeart/2005/8/layout/orgChart1"/>
    <dgm:cxn modelId="{364940E6-8FFC-7949-9109-9EB6B761A231}" type="presParOf" srcId="{D75254BE-793E-3348-AFB3-F8131DDE6573}" destId="{42BB1341-342C-7A46-8A73-3B41E8AD889A}" srcOrd="1" destOrd="0" presId="urn:microsoft.com/office/officeart/2005/8/layout/orgChart1"/>
    <dgm:cxn modelId="{747C7DBF-7D8E-6C47-ACED-09891F592C63}" type="presParOf" srcId="{26CC6FDD-FD20-1B4E-9161-C987D57E6313}" destId="{B5601687-4D9B-454A-9102-409ED637B89E}" srcOrd="1" destOrd="0" presId="urn:microsoft.com/office/officeart/2005/8/layout/orgChart1"/>
    <dgm:cxn modelId="{61CE4BDC-8033-4440-BC2A-36175DAFA000}" type="presParOf" srcId="{26CC6FDD-FD20-1B4E-9161-C987D57E6313}" destId="{FBD90E3B-1A55-9A4D-BDE5-CCC49D188C58}"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8FD187-AD7E-074B-919A-F32FF858E253}" type="doc">
      <dgm:prSet loTypeId="urn:microsoft.com/office/officeart/2005/8/layout/hierarchy5" loCatId="hierarchy" qsTypeId="urn:microsoft.com/office/officeart/2005/8/quickstyle/simple4" qsCatId="simple" csTypeId="urn:microsoft.com/office/officeart/2005/8/colors/accent1_2" csCatId="accent1" phldr="1"/>
      <dgm:spPr/>
    </dgm:pt>
    <dgm:pt modelId="{82478BDF-C4FC-B643-B85B-307286E8E58C}">
      <dgm:prSet phldrT="[Text]">
        <dgm:style>
          <a:lnRef idx="1">
            <a:schemeClr val="accent2"/>
          </a:lnRef>
          <a:fillRef idx="2">
            <a:schemeClr val="accent2"/>
          </a:fillRef>
          <a:effectRef idx="1">
            <a:schemeClr val="accent2"/>
          </a:effectRef>
          <a:fontRef idx="minor">
            <a:schemeClr val="dk1"/>
          </a:fontRef>
        </dgm:style>
      </dgm:prSet>
      <dgm:spPr/>
      <dgm:t>
        <a:bodyPr/>
        <a:lstStyle/>
        <a:p>
          <a:r>
            <a:rPr lang="en-US"/>
            <a:t>Norms</a:t>
          </a:r>
        </a:p>
      </dgm:t>
    </dgm:pt>
    <dgm:pt modelId="{4AC6C38A-070A-E741-9F97-69303935FDEB}" type="parTrans" cxnId="{DF7FE6D6-47D1-394C-9758-C70655C59B5B}">
      <dgm:prSet/>
      <dgm:spPr/>
      <dgm:t>
        <a:bodyPr/>
        <a:lstStyle/>
        <a:p>
          <a:endParaRPr lang="en-US"/>
        </a:p>
      </dgm:t>
    </dgm:pt>
    <dgm:pt modelId="{26A2EBD5-A1B8-CA4A-98CF-DD9052C6015A}" type="sibTrans" cxnId="{DF7FE6D6-47D1-394C-9758-C70655C59B5B}">
      <dgm:prSet/>
      <dgm:spPr/>
      <dgm:t>
        <a:bodyPr/>
        <a:lstStyle/>
        <a:p>
          <a:endParaRPr lang="en-US"/>
        </a:p>
      </dgm:t>
    </dgm:pt>
    <dgm:pt modelId="{2139B6D2-13F5-6B46-A183-1EB6AE1DA399}">
      <dgm:prSet phldrT="[Text]">
        <dgm:style>
          <a:lnRef idx="1">
            <a:schemeClr val="accent3"/>
          </a:lnRef>
          <a:fillRef idx="2">
            <a:schemeClr val="accent3"/>
          </a:fillRef>
          <a:effectRef idx="1">
            <a:schemeClr val="accent3"/>
          </a:effectRef>
          <a:fontRef idx="minor">
            <a:schemeClr val="dk1"/>
          </a:fontRef>
        </dgm:style>
      </dgm:prSet>
      <dgm:spPr/>
      <dgm:t>
        <a:bodyPr/>
        <a:lstStyle/>
        <a:p>
          <a:r>
            <a:rPr lang="en-US"/>
            <a:t>Formal</a:t>
          </a:r>
        </a:p>
      </dgm:t>
    </dgm:pt>
    <dgm:pt modelId="{53E43144-269D-EF47-A226-7B4D64F32ADF}" type="parTrans" cxnId="{35228558-C107-9545-A80B-1F861628E102}">
      <dgm:prSet/>
      <dgm:spPr/>
      <dgm:t>
        <a:bodyPr/>
        <a:lstStyle/>
        <a:p>
          <a:endParaRPr lang="en-US"/>
        </a:p>
      </dgm:t>
    </dgm:pt>
    <dgm:pt modelId="{6676D708-848D-B949-BDD7-6F26A762468D}" type="sibTrans" cxnId="{35228558-C107-9545-A80B-1F861628E102}">
      <dgm:prSet/>
      <dgm:spPr/>
      <dgm:t>
        <a:bodyPr/>
        <a:lstStyle/>
        <a:p>
          <a:endParaRPr lang="en-US"/>
        </a:p>
      </dgm:t>
    </dgm:pt>
    <dgm:pt modelId="{61D65EBE-EB40-BD4E-A9DC-1AB1F46C49CD}">
      <dgm:prSet phldrT="[Text]">
        <dgm:style>
          <a:lnRef idx="1">
            <a:schemeClr val="accent3"/>
          </a:lnRef>
          <a:fillRef idx="2">
            <a:schemeClr val="accent3"/>
          </a:fillRef>
          <a:effectRef idx="1">
            <a:schemeClr val="accent3"/>
          </a:effectRef>
          <a:fontRef idx="minor">
            <a:schemeClr val="dk1"/>
          </a:fontRef>
        </dgm:style>
      </dgm:prSet>
      <dgm:spPr/>
      <dgm:t>
        <a:bodyPr/>
        <a:lstStyle/>
        <a:p>
          <a:r>
            <a:rPr lang="en-US"/>
            <a:t>Informal</a:t>
          </a:r>
        </a:p>
      </dgm:t>
    </dgm:pt>
    <dgm:pt modelId="{416810DC-7BB6-5A4D-B734-6A3CAFE89C0B}" type="parTrans" cxnId="{8039FA3D-5F55-AE46-8308-059B478817CC}">
      <dgm:prSet/>
      <dgm:spPr/>
      <dgm:t>
        <a:bodyPr/>
        <a:lstStyle/>
        <a:p>
          <a:endParaRPr lang="en-US"/>
        </a:p>
      </dgm:t>
    </dgm:pt>
    <dgm:pt modelId="{AA27FFD9-6C77-EE47-931A-DE8FB938116D}" type="sibTrans" cxnId="{8039FA3D-5F55-AE46-8308-059B478817CC}">
      <dgm:prSet/>
      <dgm:spPr/>
      <dgm:t>
        <a:bodyPr/>
        <a:lstStyle/>
        <a:p>
          <a:endParaRPr lang="en-US"/>
        </a:p>
      </dgm:t>
    </dgm:pt>
    <dgm:pt modelId="{4C8E8D13-39F2-4E48-AB07-0BDE35137589}">
      <dgm:prSet phldrT="[Text]"/>
      <dgm:spPr/>
      <dgm:t>
        <a:bodyPr/>
        <a:lstStyle/>
        <a:p>
          <a:r>
            <a:rPr lang="en-US" dirty="0"/>
            <a:t>Mores</a:t>
          </a:r>
        </a:p>
      </dgm:t>
    </dgm:pt>
    <dgm:pt modelId="{1E5CD83A-F27E-EB49-B8D8-BE3DBFD44334}" type="parTrans" cxnId="{39C733E4-4D9D-9146-82EA-69D487C0C522}">
      <dgm:prSet/>
      <dgm:spPr/>
      <dgm:t>
        <a:bodyPr/>
        <a:lstStyle/>
        <a:p>
          <a:endParaRPr lang="en-US"/>
        </a:p>
      </dgm:t>
    </dgm:pt>
    <dgm:pt modelId="{3A1B93D8-D935-3144-AD49-08D1196BDF71}" type="sibTrans" cxnId="{39C733E4-4D9D-9146-82EA-69D487C0C522}">
      <dgm:prSet/>
      <dgm:spPr/>
      <dgm:t>
        <a:bodyPr/>
        <a:lstStyle/>
        <a:p>
          <a:endParaRPr lang="en-US"/>
        </a:p>
      </dgm:t>
    </dgm:pt>
    <dgm:pt modelId="{0FBFA826-99E8-C84F-909D-70AA780F7746}">
      <dgm:prSet phldrT="[Text]"/>
      <dgm:spPr/>
      <dgm:t>
        <a:bodyPr/>
        <a:lstStyle/>
        <a:p>
          <a:r>
            <a:rPr lang="en-US"/>
            <a:t>Taboo</a:t>
          </a:r>
        </a:p>
      </dgm:t>
    </dgm:pt>
    <dgm:pt modelId="{322CC855-F409-644C-A29A-ECF460F9C24F}" type="parTrans" cxnId="{059EDB59-8882-534D-A76E-D1BAC8A4F300}">
      <dgm:prSet/>
      <dgm:spPr/>
      <dgm:t>
        <a:bodyPr/>
        <a:lstStyle/>
        <a:p>
          <a:endParaRPr lang="en-US"/>
        </a:p>
      </dgm:t>
    </dgm:pt>
    <dgm:pt modelId="{366440DE-46DD-9241-AA76-C3C592B37D54}" type="sibTrans" cxnId="{059EDB59-8882-534D-A76E-D1BAC8A4F300}">
      <dgm:prSet/>
      <dgm:spPr/>
      <dgm:t>
        <a:bodyPr/>
        <a:lstStyle/>
        <a:p>
          <a:endParaRPr lang="en-US"/>
        </a:p>
      </dgm:t>
    </dgm:pt>
    <dgm:pt modelId="{411A3D19-3D41-464E-90DD-8BADC4C59FDA}">
      <dgm:prSet phldrT="[Text]"/>
      <dgm:spPr/>
      <dgm:t>
        <a:bodyPr/>
        <a:lstStyle/>
        <a:p>
          <a:r>
            <a:rPr lang="en-US" dirty="0"/>
            <a:t>Laws</a:t>
          </a:r>
        </a:p>
      </dgm:t>
    </dgm:pt>
    <dgm:pt modelId="{6C1A2D99-A730-884A-8464-E1D775D231D9}" type="parTrans" cxnId="{9ABB72B7-1C9C-6544-9531-C1FF3F8EB1A4}">
      <dgm:prSet/>
      <dgm:spPr/>
      <dgm:t>
        <a:bodyPr/>
        <a:lstStyle/>
        <a:p>
          <a:endParaRPr lang="en-US"/>
        </a:p>
      </dgm:t>
    </dgm:pt>
    <dgm:pt modelId="{8FB29D60-1C0C-B348-B1DE-87FD06BAF382}" type="sibTrans" cxnId="{9ABB72B7-1C9C-6544-9531-C1FF3F8EB1A4}">
      <dgm:prSet/>
      <dgm:spPr/>
      <dgm:t>
        <a:bodyPr/>
        <a:lstStyle/>
        <a:p>
          <a:endParaRPr lang="en-US"/>
        </a:p>
      </dgm:t>
    </dgm:pt>
    <dgm:pt modelId="{6C5CA713-DFD5-954B-93E6-F0E4FA46BFA6}">
      <dgm:prSet phldrT="[Text]"/>
      <dgm:spPr/>
      <dgm:t>
        <a:bodyPr/>
        <a:lstStyle/>
        <a:p>
          <a:r>
            <a:rPr lang="en-US"/>
            <a:t>Folkways</a:t>
          </a:r>
        </a:p>
      </dgm:t>
    </dgm:pt>
    <dgm:pt modelId="{1F930CFA-C8E2-4947-8D4C-600BF7DDA51B}" type="parTrans" cxnId="{A86C2F3F-6B1B-E64F-AD3A-26CE18E072F4}">
      <dgm:prSet/>
      <dgm:spPr/>
      <dgm:t>
        <a:bodyPr/>
        <a:lstStyle/>
        <a:p>
          <a:endParaRPr lang="en-US"/>
        </a:p>
      </dgm:t>
    </dgm:pt>
    <dgm:pt modelId="{02B6B9F3-BF81-A646-86D4-6A3DB5BDE63E}" type="sibTrans" cxnId="{A86C2F3F-6B1B-E64F-AD3A-26CE18E072F4}">
      <dgm:prSet/>
      <dgm:spPr/>
      <dgm:t>
        <a:bodyPr/>
        <a:lstStyle/>
        <a:p>
          <a:endParaRPr lang="en-US"/>
        </a:p>
      </dgm:t>
    </dgm:pt>
    <dgm:pt modelId="{E4A355F4-3206-6942-9727-C4097DBF5B07}" type="pres">
      <dgm:prSet presAssocID="{D68FD187-AD7E-074B-919A-F32FF858E253}" presName="mainComposite" presStyleCnt="0">
        <dgm:presLayoutVars>
          <dgm:chPref val="1"/>
          <dgm:dir/>
          <dgm:animOne val="branch"/>
          <dgm:animLvl val="lvl"/>
          <dgm:resizeHandles val="exact"/>
        </dgm:presLayoutVars>
      </dgm:prSet>
      <dgm:spPr/>
    </dgm:pt>
    <dgm:pt modelId="{9F0627CD-1577-5241-BC3C-1B197392C92D}" type="pres">
      <dgm:prSet presAssocID="{D68FD187-AD7E-074B-919A-F32FF858E253}" presName="hierFlow" presStyleCnt="0"/>
      <dgm:spPr/>
    </dgm:pt>
    <dgm:pt modelId="{17F68FEA-7147-4F47-9BDA-FE82EEB2FE5C}" type="pres">
      <dgm:prSet presAssocID="{D68FD187-AD7E-074B-919A-F32FF858E253}" presName="hierChild1" presStyleCnt="0">
        <dgm:presLayoutVars>
          <dgm:chPref val="1"/>
          <dgm:animOne val="branch"/>
          <dgm:animLvl val="lvl"/>
        </dgm:presLayoutVars>
      </dgm:prSet>
      <dgm:spPr/>
    </dgm:pt>
    <dgm:pt modelId="{586530C1-A70D-0A4D-A0BB-62289280A3F8}" type="pres">
      <dgm:prSet presAssocID="{82478BDF-C4FC-B643-B85B-307286E8E58C}" presName="Name17" presStyleCnt="0"/>
      <dgm:spPr/>
    </dgm:pt>
    <dgm:pt modelId="{6F3DA656-F2D4-C14A-89F2-4A4B2CE3198B}" type="pres">
      <dgm:prSet presAssocID="{82478BDF-C4FC-B643-B85B-307286E8E58C}" presName="level1Shape" presStyleLbl="node0" presStyleIdx="0" presStyleCnt="1">
        <dgm:presLayoutVars>
          <dgm:chPref val="3"/>
        </dgm:presLayoutVars>
      </dgm:prSet>
      <dgm:spPr/>
      <dgm:t>
        <a:bodyPr/>
        <a:lstStyle/>
        <a:p>
          <a:endParaRPr lang="en-US"/>
        </a:p>
      </dgm:t>
    </dgm:pt>
    <dgm:pt modelId="{9FF686E8-95CA-4345-9E07-4015F2B49FF7}" type="pres">
      <dgm:prSet presAssocID="{82478BDF-C4FC-B643-B85B-307286E8E58C}" presName="hierChild2" presStyleCnt="0"/>
      <dgm:spPr/>
    </dgm:pt>
    <dgm:pt modelId="{EB0F3903-BC26-F045-AFDE-95A274CDE14D}" type="pres">
      <dgm:prSet presAssocID="{53E43144-269D-EF47-A226-7B4D64F32ADF}" presName="Name25" presStyleLbl="parChTrans1D2" presStyleIdx="0" presStyleCnt="2"/>
      <dgm:spPr/>
      <dgm:t>
        <a:bodyPr/>
        <a:lstStyle/>
        <a:p>
          <a:endParaRPr lang="en-US"/>
        </a:p>
      </dgm:t>
    </dgm:pt>
    <dgm:pt modelId="{56F6EF81-5775-BF44-9CA0-EF5EF42735E4}" type="pres">
      <dgm:prSet presAssocID="{53E43144-269D-EF47-A226-7B4D64F32ADF}" presName="connTx" presStyleLbl="parChTrans1D2" presStyleIdx="0" presStyleCnt="2"/>
      <dgm:spPr/>
      <dgm:t>
        <a:bodyPr/>
        <a:lstStyle/>
        <a:p>
          <a:endParaRPr lang="en-US"/>
        </a:p>
      </dgm:t>
    </dgm:pt>
    <dgm:pt modelId="{4948B52E-B1EC-FF45-B5C2-84DB8F65513C}" type="pres">
      <dgm:prSet presAssocID="{2139B6D2-13F5-6B46-A183-1EB6AE1DA399}" presName="Name30" presStyleCnt="0"/>
      <dgm:spPr/>
    </dgm:pt>
    <dgm:pt modelId="{07A35622-88CE-8140-A777-B7DA6E4E834F}" type="pres">
      <dgm:prSet presAssocID="{2139B6D2-13F5-6B46-A183-1EB6AE1DA399}" presName="level2Shape" presStyleLbl="node2" presStyleIdx="0" presStyleCnt="2"/>
      <dgm:spPr/>
      <dgm:t>
        <a:bodyPr/>
        <a:lstStyle/>
        <a:p>
          <a:endParaRPr lang="en-US"/>
        </a:p>
      </dgm:t>
    </dgm:pt>
    <dgm:pt modelId="{B72085E9-F3B4-1F4F-9100-DD78E92DCFF0}" type="pres">
      <dgm:prSet presAssocID="{2139B6D2-13F5-6B46-A183-1EB6AE1DA399}" presName="hierChild3" presStyleCnt="0"/>
      <dgm:spPr/>
    </dgm:pt>
    <dgm:pt modelId="{D5988A98-104F-E944-B35D-CE32883F6097}" type="pres">
      <dgm:prSet presAssocID="{1E5CD83A-F27E-EB49-B8D8-BE3DBFD44334}" presName="Name25" presStyleLbl="parChTrans1D3" presStyleIdx="0" presStyleCnt="3"/>
      <dgm:spPr/>
      <dgm:t>
        <a:bodyPr/>
        <a:lstStyle/>
        <a:p>
          <a:endParaRPr lang="en-US"/>
        </a:p>
      </dgm:t>
    </dgm:pt>
    <dgm:pt modelId="{9B880905-1AB8-F643-AA20-30F8406AAE47}" type="pres">
      <dgm:prSet presAssocID="{1E5CD83A-F27E-EB49-B8D8-BE3DBFD44334}" presName="connTx" presStyleLbl="parChTrans1D3" presStyleIdx="0" presStyleCnt="3"/>
      <dgm:spPr/>
      <dgm:t>
        <a:bodyPr/>
        <a:lstStyle/>
        <a:p>
          <a:endParaRPr lang="en-US"/>
        </a:p>
      </dgm:t>
    </dgm:pt>
    <dgm:pt modelId="{63B4A0DA-EBA3-B74C-BCD9-A66F7DB6267C}" type="pres">
      <dgm:prSet presAssocID="{4C8E8D13-39F2-4E48-AB07-0BDE35137589}" presName="Name30" presStyleCnt="0"/>
      <dgm:spPr/>
    </dgm:pt>
    <dgm:pt modelId="{50A57845-87C1-C441-A89B-5385BFE825E4}" type="pres">
      <dgm:prSet presAssocID="{4C8E8D13-39F2-4E48-AB07-0BDE35137589}" presName="level2Shape" presStyleLbl="node3" presStyleIdx="0" presStyleCnt="3" custLinFactNeighborX="13570" custLinFactNeighborY="-37429"/>
      <dgm:spPr/>
      <dgm:t>
        <a:bodyPr/>
        <a:lstStyle/>
        <a:p>
          <a:endParaRPr lang="en-US"/>
        </a:p>
      </dgm:t>
    </dgm:pt>
    <dgm:pt modelId="{8810365C-2175-374C-83D1-E7906D6EA77E}" type="pres">
      <dgm:prSet presAssocID="{4C8E8D13-39F2-4E48-AB07-0BDE35137589}" presName="hierChild3" presStyleCnt="0"/>
      <dgm:spPr/>
    </dgm:pt>
    <dgm:pt modelId="{3487A985-791C-D349-A8B2-02D19E20DE54}" type="pres">
      <dgm:prSet presAssocID="{322CC855-F409-644C-A29A-ECF460F9C24F}" presName="Name25" presStyleLbl="parChTrans1D4" presStyleIdx="0" presStyleCnt="1"/>
      <dgm:spPr/>
      <dgm:t>
        <a:bodyPr/>
        <a:lstStyle/>
        <a:p>
          <a:endParaRPr lang="en-US"/>
        </a:p>
      </dgm:t>
    </dgm:pt>
    <dgm:pt modelId="{BDEE5CBE-1772-C347-B76A-C5C911C56F30}" type="pres">
      <dgm:prSet presAssocID="{322CC855-F409-644C-A29A-ECF460F9C24F}" presName="connTx" presStyleLbl="parChTrans1D4" presStyleIdx="0" presStyleCnt="1"/>
      <dgm:spPr/>
      <dgm:t>
        <a:bodyPr/>
        <a:lstStyle/>
        <a:p>
          <a:endParaRPr lang="en-US"/>
        </a:p>
      </dgm:t>
    </dgm:pt>
    <dgm:pt modelId="{71CB3599-D320-F34A-ABE9-F572F5E357D8}" type="pres">
      <dgm:prSet presAssocID="{0FBFA826-99E8-C84F-909D-70AA780F7746}" presName="Name30" presStyleCnt="0"/>
      <dgm:spPr/>
    </dgm:pt>
    <dgm:pt modelId="{4C1D2C91-647E-4C4B-A98C-DAF600275F90}" type="pres">
      <dgm:prSet presAssocID="{0FBFA826-99E8-C84F-909D-70AA780F7746}" presName="level2Shape" presStyleLbl="node4" presStyleIdx="0" presStyleCnt="1" custLinFactY="-644" custLinFactNeighborX="209" custLinFactNeighborY="-100000"/>
      <dgm:spPr/>
      <dgm:t>
        <a:bodyPr/>
        <a:lstStyle/>
        <a:p>
          <a:endParaRPr lang="en-US"/>
        </a:p>
      </dgm:t>
    </dgm:pt>
    <dgm:pt modelId="{416376F2-A2B3-D04D-8BE8-06F45C0997FA}" type="pres">
      <dgm:prSet presAssocID="{0FBFA826-99E8-C84F-909D-70AA780F7746}" presName="hierChild3" presStyleCnt="0"/>
      <dgm:spPr/>
    </dgm:pt>
    <dgm:pt modelId="{717C9668-3C9E-B044-AC74-42577FF5461F}" type="pres">
      <dgm:prSet presAssocID="{6C1A2D99-A730-884A-8464-E1D775D231D9}" presName="Name25" presStyleLbl="parChTrans1D3" presStyleIdx="1" presStyleCnt="3"/>
      <dgm:spPr/>
      <dgm:t>
        <a:bodyPr/>
        <a:lstStyle/>
        <a:p>
          <a:endParaRPr lang="en-US"/>
        </a:p>
      </dgm:t>
    </dgm:pt>
    <dgm:pt modelId="{19DF0B21-9516-774C-B6D9-00E52B508D71}" type="pres">
      <dgm:prSet presAssocID="{6C1A2D99-A730-884A-8464-E1D775D231D9}" presName="connTx" presStyleLbl="parChTrans1D3" presStyleIdx="1" presStyleCnt="3"/>
      <dgm:spPr/>
      <dgm:t>
        <a:bodyPr/>
        <a:lstStyle/>
        <a:p>
          <a:endParaRPr lang="en-US"/>
        </a:p>
      </dgm:t>
    </dgm:pt>
    <dgm:pt modelId="{283F645D-B527-4346-B1B3-6596B35F890E}" type="pres">
      <dgm:prSet presAssocID="{411A3D19-3D41-464E-90DD-8BADC4C59FDA}" presName="Name30" presStyleCnt="0"/>
      <dgm:spPr/>
    </dgm:pt>
    <dgm:pt modelId="{D27EA130-BF7A-144F-A4FB-B2689A3BD669}" type="pres">
      <dgm:prSet presAssocID="{411A3D19-3D41-464E-90DD-8BADC4C59FDA}" presName="level2Shape" presStyleLbl="node3" presStyleIdx="1" presStyleCnt="3" custLinFactNeighborX="24833" custLinFactNeighborY="-12693"/>
      <dgm:spPr/>
      <dgm:t>
        <a:bodyPr/>
        <a:lstStyle/>
        <a:p>
          <a:endParaRPr lang="en-US"/>
        </a:p>
      </dgm:t>
    </dgm:pt>
    <dgm:pt modelId="{70B84957-1E22-D54C-B8DB-23039ED36D1D}" type="pres">
      <dgm:prSet presAssocID="{411A3D19-3D41-464E-90DD-8BADC4C59FDA}" presName="hierChild3" presStyleCnt="0"/>
      <dgm:spPr/>
    </dgm:pt>
    <dgm:pt modelId="{925D8FBB-890E-D149-B530-579CAADEADBD}" type="pres">
      <dgm:prSet presAssocID="{416810DC-7BB6-5A4D-B734-6A3CAFE89C0B}" presName="Name25" presStyleLbl="parChTrans1D2" presStyleIdx="1" presStyleCnt="2"/>
      <dgm:spPr/>
      <dgm:t>
        <a:bodyPr/>
        <a:lstStyle/>
        <a:p>
          <a:endParaRPr lang="en-US"/>
        </a:p>
      </dgm:t>
    </dgm:pt>
    <dgm:pt modelId="{E7547163-BE7D-EB4C-8EAA-CBA84C100A3A}" type="pres">
      <dgm:prSet presAssocID="{416810DC-7BB6-5A4D-B734-6A3CAFE89C0B}" presName="connTx" presStyleLbl="parChTrans1D2" presStyleIdx="1" presStyleCnt="2"/>
      <dgm:spPr/>
      <dgm:t>
        <a:bodyPr/>
        <a:lstStyle/>
        <a:p>
          <a:endParaRPr lang="en-US"/>
        </a:p>
      </dgm:t>
    </dgm:pt>
    <dgm:pt modelId="{C8424C70-6D59-F044-9075-6FEB4F7D2E9B}" type="pres">
      <dgm:prSet presAssocID="{61D65EBE-EB40-BD4E-A9DC-1AB1F46C49CD}" presName="Name30" presStyleCnt="0"/>
      <dgm:spPr/>
    </dgm:pt>
    <dgm:pt modelId="{A34BF85E-BDCB-A14C-A6D5-287E5E98464B}" type="pres">
      <dgm:prSet presAssocID="{61D65EBE-EB40-BD4E-A9DC-1AB1F46C49CD}" presName="level2Shape" presStyleLbl="node2" presStyleIdx="1" presStyleCnt="2"/>
      <dgm:spPr/>
      <dgm:t>
        <a:bodyPr/>
        <a:lstStyle/>
        <a:p>
          <a:endParaRPr lang="en-US"/>
        </a:p>
      </dgm:t>
    </dgm:pt>
    <dgm:pt modelId="{B37DBA99-7C5D-C54B-8A05-44ECBCD9468B}" type="pres">
      <dgm:prSet presAssocID="{61D65EBE-EB40-BD4E-A9DC-1AB1F46C49CD}" presName="hierChild3" presStyleCnt="0"/>
      <dgm:spPr/>
    </dgm:pt>
    <dgm:pt modelId="{CBA2A9A3-C8F9-9440-BB67-2553B5904CB7}" type="pres">
      <dgm:prSet presAssocID="{1F930CFA-C8E2-4947-8D4C-600BF7DDA51B}" presName="Name25" presStyleLbl="parChTrans1D3" presStyleIdx="2" presStyleCnt="3"/>
      <dgm:spPr/>
      <dgm:t>
        <a:bodyPr/>
        <a:lstStyle/>
        <a:p>
          <a:endParaRPr lang="en-US"/>
        </a:p>
      </dgm:t>
    </dgm:pt>
    <dgm:pt modelId="{CA315C0B-75B6-2A43-A6DF-4D4FCD2C10A6}" type="pres">
      <dgm:prSet presAssocID="{1F930CFA-C8E2-4947-8D4C-600BF7DDA51B}" presName="connTx" presStyleLbl="parChTrans1D3" presStyleIdx="2" presStyleCnt="3"/>
      <dgm:spPr/>
      <dgm:t>
        <a:bodyPr/>
        <a:lstStyle/>
        <a:p>
          <a:endParaRPr lang="en-US"/>
        </a:p>
      </dgm:t>
    </dgm:pt>
    <dgm:pt modelId="{EECA57D5-247E-8F49-A875-0AD61DD2F712}" type="pres">
      <dgm:prSet presAssocID="{6C5CA713-DFD5-954B-93E6-F0E4FA46BFA6}" presName="Name30" presStyleCnt="0"/>
      <dgm:spPr/>
    </dgm:pt>
    <dgm:pt modelId="{71C985ED-30BD-A44D-8DCB-5AFA58992BC9}" type="pres">
      <dgm:prSet presAssocID="{6C5CA713-DFD5-954B-93E6-F0E4FA46BFA6}" presName="level2Shape" presStyleLbl="node3" presStyleIdx="2" presStyleCnt="3" custLinFactY="22049" custLinFactNeighborX="4012" custLinFactNeighborY="100000"/>
      <dgm:spPr/>
      <dgm:t>
        <a:bodyPr/>
        <a:lstStyle/>
        <a:p>
          <a:endParaRPr lang="en-US"/>
        </a:p>
      </dgm:t>
    </dgm:pt>
    <dgm:pt modelId="{2A92AE36-C783-7B40-9B84-E9F4A1C1383B}" type="pres">
      <dgm:prSet presAssocID="{6C5CA713-DFD5-954B-93E6-F0E4FA46BFA6}" presName="hierChild3" presStyleCnt="0"/>
      <dgm:spPr/>
    </dgm:pt>
    <dgm:pt modelId="{C6BFCA03-A400-CB49-B799-B86C0DE82FBC}" type="pres">
      <dgm:prSet presAssocID="{D68FD187-AD7E-074B-919A-F32FF858E253}" presName="bgShapesFlow" presStyleCnt="0"/>
      <dgm:spPr/>
    </dgm:pt>
  </dgm:ptLst>
  <dgm:cxnLst>
    <dgm:cxn modelId="{773D4D46-5B4B-8C45-BCF5-E85D9280563A}" type="presOf" srcId="{1F930CFA-C8E2-4947-8D4C-600BF7DDA51B}" destId="{CA315C0B-75B6-2A43-A6DF-4D4FCD2C10A6}" srcOrd="1" destOrd="0" presId="urn:microsoft.com/office/officeart/2005/8/layout/hierarchy5"/>
    <dgm:cxn modelId="{840D6F6B-0779-7749-A923-C2F78458ED34}" type="presOf" srcId="{82478BDF-C4FC-B643-B85B-307286E8E58C}" destId="{6F3DA656-F2D4-C14A-89F2-4A4B2CE3198B}" srcOrd="0" destOrd="0" presId="urn:microsoft.com/office/officeart/2005/8/layout/hierarchy5"/>
    <dgm:cxn modelId="{35228558-C107-9545-A80B-1F861628E102}" srcId="{82478BDF-C4FC-B643-B85B-307286E8E58C}" destId="{2139B6D2-13F5-6B46-A183-1EB6AE1DA399}" srcOrd="0" destOrd="0" parTransId="{53E43144-269D-EF47-A226-7B4D64F32ADF}" sibTransId="{6676D708-848D-B949-BDD7-6F26A762468D}"/>
    <dgm:cxn modelId="{7D354437-D099-964F-9393-A5C57700D594}" type="presOf" srcId="{416810DC-7BB6-5A4D-B734-6A3CAFE89C0B}" destId="{E7547163-BE7D-EB4C-8EAA-CBA84C100A3A}" srcOrd="1" destOrd="0" presId="urn:microsoft.com/office/officeart/2005/8/layout/hierarchy5"/>
    <dgm:cxn modelId="{C517955F-0C60-C84F-84D2-4DE781046F87}" type="presOf" srcId="{2139B6D2-13F5-6B46-A183-1EB6AE1DA399}" destId="{07A35622-88CE-8140-A777-B7DA6E4E834F}" srcOrd="0" destOrd="0" presId="urn:microsoft.com/office/officeart/2005/8/layout/hierarchy5"/>
    <dgm:cxn modelId="{E462D710-6408-6A43-8AAC-2C87AA38A2ED}" type="presOf" srcId="{1E5CD83A-F27E-EB49-B8D8-BE3DBFD44334}" destId="{9B880905-1AB8-F643-AA20-30F8406AAE47}" srcOrd="1" destOrd="0" presId="urn:microsoft.com/office/officeart/2005/8/layout/hierarchy5"/>
    <dgm:cxn modelId="{0643ABF8-9F2B-094D-83FD-16E9A4A3A2BA}" type="presOf" srcId="{322CC855-F409-644C-A29A-ECF460F9C24F}" destId="{3487A985-791C-D349-A8B2-02D19E20DE54}" srcOrd="0" destOrd="0" presId="urn:microsoft.com/office/officeart/2005/8/layout/hierarchy5"/>
    <dgm:cxn modelId="{39C733E4-4D9D-9146-82EA-69D487C0C522}" srcId="{2139B6D2-13F5-6B46-A183-1EB6AE1DA399}" destId="{4C8E8D13-39F2-4E48-AB07-0BDE35137589}" srcOrd="0" destOrd="0" parTransId="{1E5CD83A-F27E-EB49-B8D8-BE3DBFD44334}" sibTransId="{3A1B93D8-D935-3144-AD49-08D1196BDF71}"/>
    <dgm:cxn modelId="{E9481B0F-AB29-AC4C-9567-BB4707DBF1AF}" type="presOf" srcId="{322CC855-F409-644C-A29A-ECF460F9C24F}" destId="{BDEE5CBE-1772-C347-B76A-C5C911C56F30}" srcOrd="1" destOrd="0" presId="urn:microsoft.com/office/officeart/2005/8/layout/hierarchy5"/>
    <dgm:cxn modelId="{78F1C419-B573-A245-9FB7-F9572B0A229F}" type="presOf" srcId="{0FBFA826-99E8-C84F-909D-70AA780F7746}" destId="{4C1D2C91-647E-4C4B-A98C-DAF600275F90}" srcOrd="0" destOrd="0" presId="urn:microsoft.com/office/officeart/2005/8/layout/hierarchy5"/>
    <dgm:cxn modelId="{73F58E0D-2CDD-144B-836E-8C92C01AAE3D}" type="presOf" srcId="{6C1A2D99-A730-884A-8464-E1D775D231D9}" destId="{717C9668-3C9E-B044-AC74-42577FF5461F}" srcOrd="0" destOrd="0" presId="urn:microsoft.com/office/officeart/2005/8/layout/hierarchy5"/>
    <dgm:cxn modelId="{8C0B759E-7611-F847-AEBE-6933D5681680}" type="presOf" srcId="{6C1A2D99-A730-884A-8464-E1D775D231D9}" destId="{19DF0B21-9516-774C-B6D9-00E52B508D71}" srcOrd="1" destOrd="0" presId="urn:microsoft.com/office/officeart/2005/8/layout/hierarchy5"/>
    <dgm:cxn modelId="{CF717DE2-4F54-7D46-8DD3-E63E9682677C}" type="presOf" srcId="{61D65EBE-EB40-BD4E-A9DC-1AB1F46C49CD}" destId="{A34BF85E-BDCB-A14C-A6D5-287E5E98464B}" srcOrd="0" destOrd="0" presId="urn:microsoft.com/office/officeart/2005/8/layout/hierarchy5"/>
    <dgm:cxn modelId="{7C1E9710-0BE4-C44E-9C37-532B5B7A5ED3}" type="presOf" srcId="{4C8E8D13-39F2-4E48-AB07-0BDE35137589}" destId="{50A57845-87C1-C441-A89B-5385BFE825E4}" srcOrd="0" destOrd="0" presId="urn:microsoft.com/office/officeart/2005/8/layout/hierarchy5"/>
    <dgm:cxn modelId="{8039FA3D-5F55-AE46-8308-059B478817CC}" srcId="{82478BDF-C4FC-B643-B85B-307286E8E58C}" destId="{61D65EBE-EB40-BD4E-A9DC-1AB1F46C49CD}" srcOrd="1" destOrd="0" parTransId="{416810DC-7BB6-5A4D-B734-6A3CAFE89C0B}" sibTransId="{AA27FFD9-6C77-EE47-931A-DE8FB938116D}"/>
    <dgm:cxn modelId="{CB6AC8AF-51C2-8545-A825-287372E14EC3}" type="presOf" srcId="{411A3D19-3D41-464E-90DD-8BADC4C59FDA}" destId="{D27EA130-BF7A-144F-A4FB-B2689A3BD669}" srcOrd="0" destOrd="0" presId="urn:microsoft.com/office/officeart/2005/8/layout/hierarchy5"/>
    <dgm:cxn modelId="{65A06387-1A9A-454F-A74F-C640781DC4D5}" type="presOf" srcId="{D68FD187-AD7E-074B-919A-F32FF858E253}" destId="{E4A355F4-3206-6942-9727-C4097DBF5B07}" srcOrd="0" destOrd="0" presId="urn:microsoft.com/office/officeart/2005/8/layout/hierarchy5"/>
    <dgm:cxn modelId="{552E9FBF-6E6F-8248-B069-7FFCC5C346C2}" type="presOf" srcId="{1F930CFA-C8E2-4947-8D4C-600BF7DDA51B}" destId="{CBA2A9A3-C8F9-9440-BB67-2553B5904CB7}" srcOrd="0" destOrd="0" presId="urn:microsoft.com/office/officeart/2005/8/layout/hierarchy5"/>
    <dgm:cxn modelId="{DF7FE6D6-47D1-394C-9758-C70655C59B5B}" srcId="{D68FD187-AD7E-074B-919A-F32FF858E253}" destId="{82478BDF-C4FC-B643-B85B-307286E8E58C}" srcOrd="0" destOrd="0" parTransId="{4AC6C38A-070A-E741-9F97-69303935FDEB}" sibTransId="{26A2EBD5-A1B8-CA4A-98CF-DD9052C6015A}"/>
    <dgm:cxn modelId="{A86C2F3F-6B1B-E64F-AD3A-26CE18E072F4}" srcId="{61D65EBE-EB40-BD4E-A9DC-1AB1F46C49CD}" destId="{6C5CA713-DFD5-954B-93E6-F0E4FA46BFA6}" srcOrd="0" destOrd="0" parTransId="{1F930CFA-C8E2-4947-8D4C-600BF7DDA51B}" sibTransId="{02B6B9F3-BF81-A646-86D4-6A3DB5BDE63E}"/>
    <dgm:cxn modelId="{A5AFB8AC-74A0-8B47-A04A-DBFFA35A95F3}" type="presOf" srcId="{53E43144-269D-EF47-A226-7B4D64F32ADF}" destId="{56F6EF81-5775-BF44-9CA0-EF5EF42735E4}" srcOrd="1" destOrd="0" presId="urn:microsoft.com/office/officeart/2005/8/layout/hierarchy5"/>
    <dgm:cxn modelId="{059EDB59-8882-534D-A76E-D1BAC8A4F300}" srcId="{4C8E8D13-39F2-4E48-AB07-0BDE35137589}" destId="{0FBFA826-99E8-C84F-909D-70AA780F7746}" srcOrd="0" destOrd="0" parTransId="{322CC855-F409-644C-A29A-ECF460F9C24F}" sibTransId="{366440DE-46DD-9241-AA76-C3C592B37D54}"/>
    <dgm:cxn modelId="{73ABDB13-1F27-684F-A87C-C6302173EBB9}" type="presOf" srcId="{416810DC-7BB6-5A4D-B734-6A3CAFE89C0B}" destId="{925D8FBB-890E-D149-B530-579CAADEADBD}" srcOrd="0" destOrd="0" presId="urn:microsoft.com/office/officeart/2005/8/layout/hierarchy5"/>
    <dgm:cxn modelId="{19775DB0-7511-A244-A779-826993EB24FE}" type="presOf" srcId="{6C5CA713-DFD5-954B-93E6-F0E4FA46BFA6}" destId="{71C985ED-30BD-A44D-8DCB-5AFA58992BC9}" srcOrd="0" destOrd="0" presId="urn:microsoft.com/office/officeart/2005/8/layout/hierarchy5"/>
    <dgm:cxn modelId="{9ABB72B7-1C9C-6544-9531-C1FF3F8EB1A4}" srcId="{2139B6D2-13F5-6B46-A183-1EB6AE1DA399}" destId="{411A3D19-3D41-464E-90DD-8BADC4C59FDA}" srcOrd="1" destOrd="0" parTransId="{6C1A2D99-A730-884A-8464-E1D775D231D9}" sibTransId="{8FB29D60-1C0C-B348-B1DE-87FD06BAF382}"/>
    <dgm:cxn modelId="{7261EC5C-A589-3E48-9AAE-2A83AC62F8B9}" type="presOf" srcId="{53E43144-269D-EF47-A226-7B4D64F32ADF}" destId="{EB0F3903-BC26-F045-AFDE-95A274CDE14D}" srcOrd="0" destOrd="0" presId="urn:microsoft.com/office/officeart/2005/8/layout/hierarchy5"/>
    <dgm:cxn modelId="{C440EA9D-6B1C-A94B-AB85-56E5D0BAAA45}" type="presOf" srcId="{1E5CD83A-F27E-EB49-B8D8-BE3DBFD44334}" destId="{D5988A98-104F-E944-B35D-CE32883F6097}" srcOrd="0" destOrd="0" presId="urn:microsoft.com/office/officeart/2005/8/layout/hierarchy5"/>
    <dgm:cxn modelId="{5FDC9C77-AF19-5D48-AEED-9A707B61EC63}" type="presParOf" srcId="{E4A355F4-3206-6942-9727-C4097DBF5B07}" destId="{9F0627CD-1577-5241-BC3C-1B197392C92D}" srcOrd="0" destOrd="0" presId="urn:microsoft.com/office/officeart/2005/8/layout/hierarchy5"/>
    <dgm:cxn modelId="{3E8DF278-9CF2-5840-BED8-857DBE330BEA}" type="presParOf" srcId="{9F0627CD-1577-5241-BC3C-1B197392C92D}" destId="{17F68FEA-7147-4F47-9BDA-FE82EEB2FE5C}" srcOrd="0" destOrd="0" presId="urn:microsoft.com/office/officeart/2005/8/layout/hierarchy5"/>
    <dgm:cxn modelId="{5FB87755-A60C-FA46-A5CD-6259853CDB74}" type="presParOf" srcId="{17F68FEA-7147-4F47-9BDA-FE82EEB2FE5C}" destId="{586530C1-A70D-0A4D-A0BB-62289280A3F8}" srcOrd="0" destOrd="0" presId="urn:microsoft.com/office/officeart/2005/8/layout/hierarchy5"/>
    <dgm:cxn modelId="{E5249184-B5F5-C04E-A729-CAAA2C30EFE3}" type="presParOf" srcId="{586530C1-A70D-0A4D-A0BB-62289280A3F8}" destId="{6F3DA656-F2D4-C14A-89F2-4A4B2CE3198B}" srcOrd="0" destOrd="0" presId="urn:microsoft.com/office/officeart/2005/8/layout/hierarchy5"/>
    <dgm:cxn modelId="{AC00405D-4BD3-C44B-A00E-F90142F3532C}" type="presParOf" srcId="{586530C1-A70D-0A4D-A0BB-62289280A3F8}" destId="{9FF686E8-95CA-4345-9E07-4015F2B49FF7}" srcOrd="1" destOrd="0" presId="urn:microsoft.com/office/officeart/2005/8/layout/hierarchy5"/>
    <dgm:cxn modelId="{BAB130AC-C62C-6240-AAC2-72C5AC6AF609}" type="presParOf" srcId="{9FF686E8-95CA-4345-9E07-4015F2B49FF7}" destId="{EB0F3903-BC26-F045-AFDE-95A274CDE14D}" srcOrd="0" destOrd="0" presId="urn:microsoft.com/office/officeart/2005/8/layout/hierarchy5"/>
    <dgm:cxn modelId="{90C35D7D-EC7D-F349-A952-1C4FD09CE013}" type="presParOf" srcId="{EB0F3903-BC26-F045-AFDE-95A274CDE14D}" destId="{56F6EF81-5775-BF44-9CA0-EF5EF42735E4}" srcOrd="0" destOrd="0" presId="urn:microsoft.com/office/officeart/2005/8/layout/hierarchy5"/>
    <dgm:cxn modelId="{128C173D-D5A2-3645-A56E-7F9E5FB1B513}" type="presParOf" srcId="{9FF686E8-95CA-4345-9E07-4015F2B49FF7}" destId="{4948B52E-B1EC-FF45-B5C2-84DB8F65513C}" srcOrd="1" destOrd="0" presId="urn:microsoft.com/office/officeart/2005/8/layout/hierarchy5"/>
    <dgm:cxn modelId="{657DC186-35FA-6D42-9457-09D43345B191}" type="presParOf" srcId="{4948B52E-B1EC-FF45-B5C2-84DB8F65513C}" destId="{07A35622-88CE-8140-A777-B7DA6E4E834F}" srcOrd="0" destOrd="0" presId="urn:microsoft.com/office/officeart/2005/8/layout/hierarchy5"/>
    <dgm:cxn modelId="{35F57D41-003E-3846-87B2-00647F4B71E0}" type="presParOf" srcId="{4948B52E-B1EC-FF45-B5C2-84DB8F65513C}" destId="{B72085E9-F3B4-1F4F-9100-DD78E92DCFF0}" srcOrd="1" destOrd="0" presId="urn:microsoft.com/office/officeart/2005/8/layout/hierarchy5"/>
    <dgm:cxn modelId="{DDBDCB97-1777-3A4F-96E7-F8565EAE9ED7}" type="presParOf" srcId="{B72085E9-F3B4-1F4F-9100-DD78E92DCFF0}" destId="{D5988A98-104F-E944-B35D-CE32883F6097}" srcOrd="0" destOrd="0" presId="urn:microsoft.com/office/officeart/2005/8/layout/hierarchy5"/>
    <dgm:cxn modelId="{CDE047AA-3232-0440-89D9-71C746CD105F}" type="presParOf" srcId="{D5988A98-104F-E944-B35D-CE32883F6097}" destId="{9B880905-1AB8-F643-AA20-30F8406AAE47}" srcOrd="0" destOrd="0" presId="urn:microsoft.com/office/officeart/2005/8/layout/hierarchy5"/>
    <dgm:cxn modelId="{F80EFD7D-998E-7A43-92C0-532EFE745FD3}" type="presParOf" srcId="{B72085E9-F3B4-1F4F-9100-DD78E92DCFF0}" destId="{63B4A0DA-EBA3-B74C-BCD9-A66F7DB6267C}" srcOrd="1" destOrd="0" presId="urn:microsoft.com/office/officeart/2005/8/layout/hierarchy5"/>
    <dgm:cxn modelId="{810D3A75-F535-364B-920A-4652B62AE1C0}" type="presParOf" srcId="{63B4A0DA-EBA3-B74C-BCD9-A66F7DB6267C}" destId="{50A57845-87C1-C441-A89B-5385BFE825E4}" srcOrd="0" destOrd="0" presId="urn:microsoft.com/office/officeart/2005/8/layout/hierarchy5"/>
    <dgm:cxn modelId="{D63D08C2-1810-754D-847C-E2E4EC91F6F1}" type="presParOf" srcId="{63B4A0DA-EBA3-B74C-BCD9-A66F7DB6267C}" destId="{8810365C-2175-374C-83D1-E7906D6EA77E}" srcOrd="1" destOrd="0" presId="urn:microsoft.com/office/officeart/2005/8/layout/hierarchy5"/>
    <dgm:cxn modelId="{7EAD6D2F-15BC-5049-8D64-44B22ACC4653}" type="presParOf" srcId="{8810365C-2175-374C-83D1-E7906D6EA77E}" destId="{3487A985-791C-D349-A8B2-02D19E20DE54}" srcOrd="0" destOrd="0" presId="urn:microsoft.com/office/officeart/2005/8/layout/hierarchy5"/>
    <dgm:cxn modelId="{1FDD4F5E-CE66-164E-B4A9-3F66E9662262}" type="presParOf" srcId="{3487A985-791C-D349-A8B2-02D19E20DE54}" destId="{BDEE5CBE-1772-C347-B76A-C5C911C56F30}" srcOrd="0" destOrd="0" presId="urn:microsoft.com/office/officeart/2005/8/layout/hierarchy5"/>
    <dgm:cxn modelId="{D6E9B02F-43CD-EC48-9FA7-4BA2943C3D53}" type="presParOf" srcId="{8810365C-2175-374C-83D1-E7906D6EA77E}" destId="{71CB3599-D320-F34A-ABE9-F572F5E357D8}" srcOrd="1" destOrd="0" presId="urn:microsoft.com/office/officeart/2005/8/layout/hierarchy5"/>
    <dgm:cxn modelId="{DCC610E5-ABEE-7140-BDE1-59156726DDE4}" type="presParOf" srcId="{71CB3599-D320-F34A-ABE9-F572F5E357D8}" destId="{4C1D2C91-647E-4C4B-A98C-DAF600275F90}" srcOrd="0" destOrd="0" presId="urn:microsoft.com/office/officeart/2005/8/layout/hierarchy5"/>
    <dgm:cxn modelId="{933CCEBB-BF41-8B42-810E-291563E625E0}" type="presParOf" srcId="{71CB3599-D320-F34A-ABE9-F572F5E357D8}" destId="{416376F2-A2B3-D04D-8BE8-06F45C0997FA}" srcOrd="1" destOrd="0" presId="urn:microsoft.com/office/officeart/2005/8/layout/hierarchy5"/>
    <dgm:cxn modelId="{84ED9A52-98FE-944E-B345-B6C9A7DADCD5}" type="presParOf" srcId="{B72085E9-F3B4-1F4F-9100-DD78E92DCFF0}" destId="{717C9668-3C9E-B044-AC74-42577FF5461F}" srcOrd="2" destOrd="0" presId="urn:microsoft.com/office/officeart/2005/8/layout/hierarchy5"/>
    <dgm:cxn modelId="{B6DC0E92-67BD-8845-98DD-FE681B42CCD3}" type="presParOf" srcId="{717C9668-3C9E-B044-AC74-42577FF5461F}" destId="{19DF0B21-9516-774C-B6D9-00E52B508D71}" srcOrd="0" destOrd="0" presId="urn:microsoft.com/office/officeart/2005/8/layout/hierarchy5"/>
    <dgm:cxn modelId="{4DD78900-B16E-9C48-899B-0B03A1B0827C}" type="presParOf" srcId="{B72085E9-F3B4-1F4F-9100-DD78E92DCFF0}" destId="{283F645D-B527-4346-B1B3-6596B35F890E}" srcOrd="3" destOrd="0" presId="urn:microsoft.com/office/officeart/2005/8/layout/hierarchy5"/>
    <dgm:cxn modelId="{28C6281A-8E21-4B40-A0BE-5A370EFD17D3}" type="presParOf" srcId="{283F645D-B527-4346-B1B3-6596B35F890E}" destId="{D27EA130-BF7A-144F-A4FB-B2689A3BD669}" srcOrd="0" destOrd="0" presId="urn:microsoft.com/office/officeart/2005/8/layout/hierarchy5"/>
    <dgm:cxn modelId="{1F91ED8A-61A1-B94E-B820-E10C4D3AC29C}" type="presParOf" srcId="{283F645D-B527-4346-B1B3-6596B35F890E}" destId="{70B84957-1E22-D54C-B8DB-23039ED36D1D}" srcOrd="1" destOrd="0" presId="urn:microsoft.com/office/officeart/2005/8/layout/hierarchy5"/>
    <dgm:cxn modelId="{9C6114DD-1975-AD48-982D-CBE2AFE5272A}" type="presParOf" srcId="{9FF686E8-95CA-4345-9E07-4015F2B49FF7}" destId="{925D8FBB-890E-D149-B530-579CAADEADBD}" srcOrd="2" destOrd="0" presId="urn:microsoft.com/office/officeart/2005/8/layout/hierarchy5"/>
    <dgm:cxn modelId="{2B43A885-3560-D348-93CC-D184FE21B2B4}" type="presParOf" srcId="{925D8FBB-890E-D149-B530-579CAADEADBD}" destId="{E7547163-BE7D-EB4C-8EAA-CBA84C100A3A}" srcOrd="0" destOrd="0" presId="urn:microsoft.com/office/officeart/2005/8/layout/hierarchy5"/>
    <dgm:cxn modelId="{DC141EEF-1C76-7044-A21F-17A19821B42A}" type="presParOf" srcId="{9FF686E8-95CA-4345-9E07-4015F2B49FF7}" destId="{C8424C70-6D59-F044-9075-6FEB4F7D2E9B}" srcOrd="3" destOrd="0" presId="urn:microsoft.com/office/officeart/2005/8/layout/hierarchy5"/>
    <dgm:cxn modelId="{662543D5-F143-BB4C-9B68-92AB30229F1A}" type="presParOf" srcId="{C8424C70-6D59-F044-9075-6FEB4F7D2E9B}" destId="{A34BF85E-BDCB-A14C-A6D5-287E5E98464B}" srcOrd="0" destOrd="0" presId="urn:microsoft.com/office/officeart/2005/8/layout/hierarchy5"/>
    <dgm:cxn modelId="{9B7A0A18-BDC5-CE4C-B8F8-98BB72066B58}" type="presParOf" srcId="{C8424C70-6D59-F044-9075-6FEB4F7D2E9B}" destId="{B37DBA99-7C5D-C54B-8A05-44ECBCD9468B}" srcOrd="1" destOrd="0" presId="urn:microsoft.com/office/officeart/2005/8/layout/hierarchy5"/>
    <dgm:cxn modelId="{13F85531-AE55-5744-813F-DEB506A6B5AC}" type="presParOf" srcId="{B37DBA99-7C5D-C54B-8A05-44ECBCD9468B}" destId="{CBA2A9A3-C8F9-9440-BB67-2553B5904CB7}" srcOrd="0" destOrd="0" presId="urn:microsoft.com/office/officeart/2005/8/layout/hierarchy5"/>
    <dgm:cxn modelId="{97F6F477-635D-3A49-B4AE-159E41D443F8}" type="presParOf" srcId="{CBA2A9A3-C8F9-9440-BB67-2553B5904CB7}" destId="{CA315C0B-75B6-2A43-A6DF-4D4FCD2C10A6}" srcOrd="0" destOrd="0" presId="urn:microsoft.com/office/officeart/2005/8/layout/hierarchy5"/>
    <dgm:cxn modelId="{94D11EC4-9B82-AC40-8677-AD5FC9E11C73}" type="presParOf" srcId="{B37DBA99-7C5D-C54B-8A05-44ECBCD9468B}" destId="{EECA57D5-247E-8F49-A875-0AD61DD2F712}" srcOrd="1" destOrd="0" presId="urn:microsoft.com/office/officeart/2005/8/layout/hierarchy5"/>
    <dgm:cxn modelId="{F911EB9B-F055-A443-8BF5-C2D4993E073B}" type="presParOf" srcId="{EECA57D5-247E-8F49-A875-0AD61DD2F712}" destId="{71C985ED-30BD-A44D-8DCB-5AFA58992BC9}" srcOrd="0" destOrd="0" presId="urn:microsoft.com/office/officeart/2005/8/layout/hierarchy5"/>
    <dgm:cxn modelId="{2FC91911-F096-1A44-8175-49DA43A82C18}" type="presParOf" srcId="{EECA57D5-247E-8F49-A875-0AD61DD2F712}" destId="{2A92AE36-C783-7B40-9B84-E9F4A1C1383B}" srcOrd="1" destOrd="0" presId="urn:microsoft.com/office/officeart/2005/8/layout/hierarchy5"/>
    <dgm:cxn modelId="{5A1078F8-A905-9748-AE1C-996B7FE35DE2}" type="presParOf" srcId="{E4A355F4-3206-6942-9727-C4097DBF5B07}" destId="{C6BFCA03-A400-CB49-B799-B86C0DE82FBC}" srcOrd="1" destOrd="0" presId="urn:microsoft.com/office/officeart/2005/8/layout/hierarchy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FC1F156-1893-0D4B-9243-0A227790D3F6}">
      <dsp:nvSpPr>
        <dsp:cNvPr id="0" name=""/>
        <dsp:cNvSpPr/>
      </dsp:nvSpPr>
      <dsp:spPr>
        <a:xfrm>
          <a:off x="6577044" y="2316072"/>
          <a:ext cx="200737" cy="879423"/>
        </a:xfrm>
        <a:custGeom>
          <a:avLst/>
          <a:gdLst/>
          <a:ahLst/>
          <a:cxnLst/>
          <a:rect l="0" t="0" r="0" b="0"/>
          <a:pathLst>
            <a:path>
              <a:moveTo>
                <a:pt x="200737" y="0"/>
              </a:moveTo>
              <a:lnTo>
                <a:pt x="200737" y="879423"/>
              </a:lnTo>
              <a:lnTo>
                <a:pt x="0" y="879423"/>
              </a:lnTo>
            </a:path>
          </a:pathLst>
        </a:custGeom>
        <a:noFill/>
        <a:ln w="25400" cap="flat" cmpd="dbl"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FDDFCE-5B0B-2C46-AC7E-D1A45A4D622D}">
      <dsp:nvSpPr>
        <dsp:cNvPr id="0" name=""/>
        <dsp:cNvSpPr/>
      </dsp:nvSpPr>
      <dsp:spPr>
        <a:xfrm>
          <a:off x="4514643" y="955895"/>
          <a:ext cx="1307243" cy="882229"/>
        </a:xfrm>
        <a:custGeom>
          <a:avLst/>
          <a:gdLst/>
          <a:ahLst/>
          <a:cxnLst/>
          <a:rect l="0" t="0" r="0" b="0"/>
          <a:pathLst>
            <a:path>
              <a:moveTo>
                <a:pt x="0" y="0"/>
              </a:moveTo>
              <a:lnTo>
                <a:pt x="0" y="882229"/>
              </a:lnTo>
              <a:lnTo>
                <a:pt x="1307243" y="882229"/>
              </a:lnTo>
            </a:path>
          </a:pathLst>
        </a:custGeom>
        <a:noFill/>
        <a:ln w="25400" cap="flat" cmpd="dbl"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CF3ECF-661C-4B44-9239-05F639A80DB8}">
      <dsp:nvSpPr>
        <dsp:cNvPr id="0" name=""/>
        <dsp:cNvSpPr/>
      </dsp:nvSpPr>
      <dsp:spPr>
        <a:xfrm>
          <a:off x="2151250" y="2316072"/>
          <a:ext cx="200737" cy="2236794"/>
        </a:xfrm>
        <a:custGeom>
          <a:avLst/>
          <a:gdLst/>
          <a:ahLst/>
          <a:cxnLst/>
          <a:rect l="0" t="0" r="0" b="0"/>
          <a:pathLst>
            <a:path>
              <a:moveTo>
                <a:pt x="0" y="0"/>
              </a:moveTo>
              <a:lnTo>
                <a:pt x="0" y="2236794"/>
              </a:lnTo>
              <a:lnTo>
                <a:pt x="200737" y="2236794"/>
              </a:lnTo>
            </a:path>
          </a:pathLst>
        </a:custGeom>
        <a:noFill/>
        <a:ln w="25400" cap="flat" cmpd="dbl"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8C6ABB-35BD-0944-A977-53075F5E8A9D}">
      <dsp:nvSpPr>
        <dsp:cNvPr id="0" name=""/>
        <dsp:cNvSpPr/>
      </dsp:nvSpPr>
      <dsp:spPr>
        <a:xfrm>
          <a:off x="1950512" y="2316072"/>
          <a:ext cx="200737" cy="2236794"/>
        </a:xfrm>
        <a:custGeom>
          <a:avLst/>
          <a:gdLst/>
          <a:ahLst/>
          <a:cxnLst/>
          <a:rect l="0" t="0" r="0" b="0"/>
          <a:pathLst>
            <a:path>
              <a:moveTo>
                <a:pt x="200737" y="0"/>
              </a:moveTo>
              <a:lnTo>
                <a:pt x="200737" y="2236794"/>
              </a:lnTo>
              <a:lnTo>
                <a:pt x="0" y="2236794"/>
              </a:lnTo>
            </a:path>
          </a:pathLst>
        </a:custGeom>
        <a:noFill/>
        <a:ln w="25400" cap="flat" cmpd="dbl"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BC19A27-DCDE-204C-8AC6-E508DF369C77}">
      <dsp:nvSpPr>
        <dsp:cNvPr id="0" name=""/>
        <dsp:cNvSpPr/>
      </dsp:nvSpPr>
      <dsp:spPr>
        <a:xfrm>
          <a:off x="2151250" y="2316072"/>
          <a:ext cx="208461" cy="879423"/>
        </a:xfrm>
        <a:custGeom>
          <a:avLst/>
          <a:gdLst/>
          <a:ahLst/>
          <a:cxnLst/>
          <a:rect l="0" t="0" r="0" b="0"/>
          <a:pathLst>
            <a:path>
              <a:moveTo>
                <a:pt x="0" y="0"/>
              </a:moveTo>
              <a:lnTo>
                <a:pt x="0" y="879423"/>
              </a:lnTo>
              <a:lnTo>
                <a:pt x="208461" y="879423"/>
              </a:lnTo>
            </a:path>
          </a:pathLst>
        </a:custGeom>
        <a:noFill/>
        <a:ln w="25400" cap="flat" cmpd="dbl"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5F9860-0A08-D04A-923E-2981464F4218}">
      <dsp:nvSpPr>
        <dsp:cNvPr id="0" name=""/>
        <dsp:cNvSpPr/>
      </dsp:nvSpPr>
      <dsp:spPr>
        <a:xfrm>
          <a:off x="1950512" y="2316072"/>
          <a:ext cx="200737" cy="879423"/>
        </a:xfrm>
        <a:custGeom>
          <a:avLst/>
          <a:gdLst/>
          <a:ahLst/>
          <a:cxnLst/>
          <a:rect l="0" t="0" r="0" b="0"/>
          <a:pathLst>
            <a:path>
              <a:moveTo>
                <a:pt x="200737" y="0"/>
              </a:moveTo>
              <a:lnTo>
                <a:pt x="200737" y="879423"/>
              </a:lnTo>
              <a:lnTo>
                <a:pt x="0" y="879423"/>
              </a:lnTo>
            </a:path>
          </a:pathLst>
        </a:custGeom>
        <a:noFill/>
        <a:ln w="25400" cap="flat" cmpd="dbl" algn="ctr">
          <a:solidFill>
            <a:schemeClr val="accent1">
              <a:tint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1C61A6-557B-B349-9FF3-622842C6183C}">
      <dsp:nvSpPr>
        <dsp:cNvPr id="0" name=""/>
        <dsp:cNvSpPr/>
      </dsp:nvSpPr>
      <dsp:spPr>
        <a:xfrm>
          <a:off x="3107145" y="955895"/>
          <a:ext cx="1407498" cy="882229"/>
        </a:xfrm>
        <a:custGeom>
          <a:avLst/>
          <a:gdLst/>
          <a:ahLst/>
          <a:cxnLst/>
          <a:rect l="0" t="0" r="0" b="0"/>
          <a:pathLst>
            <a:path>
              <a:moveTo>
                <a:pt x="1407498" y="0"/>
              </a:moveTo>
              <a:lnTo>
                <a:pt x="1407498" y="882229"/>
              </a:lnTo>
              <a:lnTo>
                <a:pt x="0" y="882229"/>
              </a:lnTo>
            </a:path>
          </a:pathLst>
        </a:custGeom>
        <a:noFill/>
        <a:ln w="25400" cap="flat" cmpd="dbl" algn="ctr">
          <a:solidFill>
            <a:schemeClr val="accent1">
              <a:tint val="99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5265FA-3E1E-7B4E-BFF5-FF67E536028E}">
      <dsp:nvSpPr>
        <dsp:cNvPr id="0" name=""/>
        <dsp:cNvSpPr/>
      </dsp:nvSpPr>
      <dsp:spPr>
        <a:xfrm>
          <a:off x="1761025" y="0"/>
          <a:ext cx="5507236" cy="955895"/>
        </a:xfrm>
        <a:prstGeom prst="rect">
          <a:avLst/>
        </a:prstGeom>
        <a:gradFill rotWithShape="0">
          <a:gsLst>
            <a:gs pos="0">
              <a:schemeClr val="accent1">
                <a:shade val="80000"/>
                <a:hueOff val="0"/>
                <a:satOff val="0"/>
                <a:lumOff val="0"/>
                <a:alphaOff val="0"/>
                <a:shade val="100000"/>
                <a:satMod val="120000"/>
              </a:schemeClr>
            </a:gs>
            <a:gs pos="69000">
              <a:schemeClr val="accent1">
                <a:shade val="80000"/>
                <a:hueOff val="0"/>
                <a:satOff val="0"/>
                <a:lumOff val="0"/>
                <a:alphaOff val="0"/>
                <a:tint val="80000"/>
                <a:shade val="100000"/>
                <a:satMod val="150000"/>
              </a:schemeClr>
            </a:gs>
            <a:gs pos="100000">
              <a:schemeClr val="accent1">
                <a:shade val="80000"/>
                <a:hueOff val="0"/>
                <a:satOff val="0"/>
                <a:lumOff val="0"/>
                <a:alphaOff val="0"/>
                <a:tint val="50000"/>
                <a:shade val="100000"/>
                <a:satMod val="150000"/>
              </a:schemeClr>
            </a:gs>
          </a:gsLst>
          <a:path path="circle">
            <a:fillToRect l="100000" t="100000" r="100000" b="100000"/>
          </a:path>
        </a:gradFill>
        <a:ln>
          <a:noFill/>
        </a:ln>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dsp:spPr>
      <dsp:style>
        <a:lnRef idx="0">
          <a:scrgbClr r="0" g="0" b="0"/>
        </a:lnRef>
        <a:fillRef idx="3">
          <a:scrgbClr r="0" g="0" b="0"/>
        </a:fillRef>
        <a:effectRef idx="3">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a:t>CULTURE</a:t>
          </a:r>
        </a:p>
      </dsp:txBody>
      <dsp:txXfrm>
        <a:off x="1761025" y="0"/>
        <a:ext cx="5507236" cy="955895"/>
      </dsp:txXfrm>
    </dsp:sp>
    <dsp:sp modelId="{A33B7320-F773-4942-AB84-FE95E21E244B}">
      <dsp:nvSpPr>
        <dsp:cNvPr id="0" name=""/>
        <dsp:cNvSpPr/>
      </dsp:nvSpPr>
      <dsp:spPr>
        <a:xfrm>
          <a:off x="1195355" y="1360176"/>
          <a:ext cx="1911790" cy="955895"/>
        </a:xfrm>
        <a:prstGeom prst="rect">
          <a:avLst/>
        </a:prstGeom>
        <a:gradFill rotWithShape="1">
          <a:gsLst>
            <a:gs pos="31000">
              <a:schemeClr val="accent3">
                <a:tint val="100000"/>
                <a:shade val="100000"/>
                <a:satMod val="120000"/>
              </a:schemeClr>
            </a:gs>
            <a:gs pos="100000">
              <a:schemeClr val="accent3">
                <a:tint val="50000"/>
                <a:satMod val="150000"/>
              </a:schemeClr>
            </a:gs>
          </a:gsLst>
          <a:lin ang="5400000" scaled="1"/>
        </a:gradFill>
        <a:ln w="12700" cap="flat" cmpd="sng" algn="ctr">
          <a:solidFill>
            <a:schemeClr val="accent3">
              <a:shade val="95000"/>
              <a:satMod val="105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a:t>Non</a:t>
          </a:r>
          <a:r>
            <a:rPr lang="en-US" sz="2900" kern="1200" dirty="0" smtClean="0"/>
            <a:t> Material</a:t>
          </a:r>
          <a:endParaRPr lang="en-US" sz="2900" kern="1200" dirty="0"/>
        </a:p>
      </dsp:txBody>
      <dsp:txXfrm>
        <a:off x="1195355" y="1360176"/>
        <a:ext cx="1911790" cy="955895"/>
      </dsp:txXfrm>
    </dsp:sp>
    <dsp:sp modelId="{EF94E3B3-E878-0342-9441-1482DDD37381}">
      <dsp:nvSpPr>
        <dsp:cNvPr id="0" name=""/>
        <dsp:cNvSpPr/>
      </dsp:nvSpPr>
      <dsp:spPr>
        <a:xfrm>
          <a:off x="38722" y="2717547"/>
          <a:ext cx="1911790" cy="955895"/>
        </a:xfrm>
        <a:prstGeom prst="rect">
          <a:avLst/>
        </a:prstGeom>
        <a:gradFill rotWithShape="1">
          <a:gsLst>
            <a:gs pos="31000">
              <a:schemeClr val="accent2">
                <a:tint val="100000"/>
                <a:shade val="100000"/>
                <a:satMod val="120000"/>
              </a:schemeClr>
            </a:gs>
            <a:gs pos="100000">
              <a:schemeClr val="accent2">
                <a:tint val="50000"/>
                <a:satMod val="150000"/>
              </a:schemeClr>
            </a:gs>
          </a:gsLst>
          <a:lin ang="5400000" scaled="1"/>
        </a:gradFill>
        <a:ln w="12700" cap="flat" cmpd="sng" algn="ctr">
          <a:solidFill>
            <a:schemeClr val="accent2">
              <a:shade val="95000"/>
              <a:satMod val="105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Norms</a:t>
          </a:r>
          <a:endParaRPr lang="en-US" sz="2900" b="1" kern="1200" dirty="0">
            <a:solidFill>
              <a:schemeClr val="bg1"/>
            </a:solidFill>
          </a:endParaRPr>
        </a:p>
      </dsp:txBody>
      <dsp:txXfrm>
        <a:off x="38722" y="2717547"/>
        <a:ext cx="1911790" cy="955895"/>
      </dsp:txXfrm>
    </dsp:sp>
    <dsp:sp modelId="{4DCBC95B-F409-1947-9D51-D07EB987784F}">
      <dsp:nvSpPr>
        <dsp:cNvPr id="0" name=""/>
        <dsp:cNvSpPr/>
      </dsp:nvSpPr>
      <dsp:spPr>
        <a:xfrm>
          <a:off x="2359711" y="2717547"/>
          <a:ext cx="1911790" cy="955895"/>
        </a:xfrm>
        <a:prstGeom prst="rect">
          <a:avLst/>
        </a:prstGeom>
        <a:gradFill rotWithShape="1">
          <a:gsLst>
            <a:gs pos="31000">
              <a:schemeClr val="accent2">
                <a:tint val="100000"/>
                <a:shade val="100000"/>
                <a:satMod val="120000"/>
              </a:schemeClr>
            </a:gs>
            <a:gs pos="100000">
              <a:schemeClr val="accent2">
                <a:tint val="50000"/>
                <a:satMod val="150000"/>
              </a:schemeClr>
            </a:gs>
          </a:gsLst>
          <a:lin ang="5400000" scaled="1"/>
        </a:gradFill>
        <a:ln w="12700" cap="flat" cmpd="sng" algn="ctr">
          <a:solidFill>
            <a:schemeClr val="accent2">
              <a:shade val="95000"/>
              <a:satMod val="105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b="1" kern="1200" dirty="0">
              <a:solidFill>
                <a:schemeClr val="bg1"/>
              </a:solidFill>
            </a:rPr>
            <a:t>Values</a:t>
          </a:r>
        </a:p>
      </dsp:txBody>
      <dsp:txXfrm>
        <a:off x="2359711" y="2717547"/>
        <a:ext cx="1911790" cy="955895"/>
      </dsp:txXfrm>
    </dsp:sp>
    <dsp:sp modelId="{6482BD87-686B-7A47-80C6-6F503E99768C}">
      <dsp:nvSpPr>
        <dsp:cNvPr id="0" name=""/>
        <dsp:cNvSpPr/>
      </dsp:nvSpPr>
      <dsp:spPr>
        <a:xfrm>
          <a:off x="38722" y="4074919"/>
          <a:ext cx="1911790" cy="955895"/>
        </a:xfrm>
        <a:prstGeom prst="rect">
          <a:avLst/>
        </a:prstGeom>
        <a:gradFill rotWithShape="1">
          <a:gsLst>
            <a:gs pos="31000">
              <a:schemeClr val="accent2">
                <a:tint val="100000"/>
                <a:shade val="100000"/>
                <a:satMod val="120000"/>
              </a:schemeClr>
            </a:gs>
            <a:gs pos="100000">
              <a:schemeClr val="accent2">
                <a:tint val="50000"/>
                <a:satMod val="150000"/>
              </a:schemeClr>
            </a:gs>
          </a:gsLst>
          <a:lin ang="5400000" scaled="1"/>
        </a:gradFill>
        <a:ln w="12700" cap="flat" cmpd="sng" algn="ctr">
          <a:solidFill>
            <a:schemeClr val="accent2">
              <a:shade val="95000"/>
              <a:satMod val="105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a:solidFill>
                <a:schemeClr val="bg1"/>
              </a:solidFill>
            </a:rPr>
            <a:t>Symbols</a:t>
          </a:r>
        </a:p>
      </dsp:txBody>
      <dsp:txXfrm>
        <a:off x="38722" y="4074919"/>
        <a:ext cx="1911790" cy="955895"/>
      </dsp:txXfrm>
    </dsp:sp>
    <dsp:sp modelId="{189F3349-3D0C-434F-B94C-01745C380773}">
      <dsp:nvSpPr>
        <dsp:cNvPr id="0" name=""/>
        <dsp:cNvSpPr/>
      </dsp:nvSpPr>
      <dsp:spPr>
        <a:xfrm>
          <a:off x="2351988" y="4074919"/>
          <a:ext cx="1911790" cy="955895"/>
        </a:xfrm>
        <a:prstGeom prst="rect">
          <a:avLst/>
        </a:prstGeom>
        <a:gradFill rotWithShape="1">
          <a:gsLst>
            <a:gs pos="31000">
              <a:schemeClr val="accent2">
                <a:tint val="100000"/>
                <a:shade val="100000"/>
                <a:satMod val="120000"/>
              </a:schemeClr>
            </a:gs>
            <a:gs pos="100000">
              <a:schemeClr val="accent2">
                <a:tint val="50000"/>
                <a:satMod val="150000"/>
              </a:schemeClr>
            </a:gs>
          </a:gsLst>
          <a:lin ang="5400000" scaled="1"/>
        </a:gradFill>
        <a:ln w="12700" cap="flat" cmpd="sng" algn="ctr">
          <a:solidFill>
            <a:schemeClr val="accent2">
              <a:shade val="95000"/>
              <a:satMod val="105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a:solidFill>
                <a:schemeClr val="bg1"/>
              </a:solidFill>
            </a:rPr>
            <a:t>Language</a:t>
          </a:r>
        </a:p>
      </dsp:txBody>
      <dsp:txXfrm>
        <a:off x="2351988" y="4074919"/>
        <a:ext cx="1911790" cy="955895"/>
      </dsp:txXfrm>
    </dsp:sp>
    <dsp:sp modelId="{DE33EA03-0C6C-164D-BDA1-88FBAF983C97}">
      <dsp:nvSpPr>
        <dsp:cNvPr id="0" name=""/>
        <dsp:cNvSpPr/>
      </dsp:nvSpPr>
      <dsp:spPr>
        <a:xfrm>
          <a:off x="5821887" y="1360176"/>
          <a:ext cx="1911790" cy="955895"/>
        </a:xfrm>
        <a:prstGeom prst="rect">
          <a:avLst/>
        </a:prstGeom>
        <a:gradFill rotWithShape="1">
          <a:gsLst>
            <a:gs pos="31000">
              <a:schemeClr val="accent3">
                <a:tint val="100000"/>
                <a:shade val="100000"/>
                <a:satMod val="120000"/>
              </a:schemeClr>
            </a:gs>
            <a:gs pos="100000">
              <a:schemeClr val="accent3">
                <a:tint val="50000"/>
                <a:satMod val="150000"/>
              </a:schemeClr>
            </a:gs>
          </a:gsLst>
          <a:lin ang="5400000" scaled="1"/>
        </a:gradFill>
        <a:ln w="12700" cap="flat" cmpd="sng" algn="ctr">
          <a:solidFill>
            <a:schemeClr val="accent3">
              <a:shade val="95000"/>
              <a:satMod val="105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a:t> </a:t>
          </a:r>
          <a:r>
            <a:rPr lang="en-US" sz="2900" kern="1200" dirty="0" smtClean="0"/>
            <a:t>Material</a:t>
          </a:r>
          <a:endParaRPr lang="en-US" sz="2900" kern="1200" dirty="0"/>
        </a:p>
      </dsp:txBody>
      <dsp:txXfrm>
        <a:off x="5821887" y="1360176"/>
        <a:ext cx="1911790" cy="955895"/>
      </dsp:txXfrm>
    </dsp:sp>
    <dsp:sp modelId="{DA922170-5BED-8E49-99AD-F7529C983B99}">
      <dsp:nvSpPr>
        <dsp:cNvPr id="0" name=""/>
        <dsp:cNvSpPr/>
      </dsp:nvSpPr>
      <dsp:spPr>
        <a:xfrm>
          <a:off x="4665254" y="2717547"/>
          <a:ext cx="1911790" cy="955895"/>
        </a:xfrm>
        <a:prstGeom prst="rect">
          <a:avLst/>
        </a:prstGeom>
        <a:gradFill rotWithShape="1">
          <a:gsLst>
            <a:gs pos="31000">
              <a:schemeClr val="accent4">
                <a:tint val="100000"/>
                <a:shade val="100000"/>
                <a:satMod val="120000"/>
              </a:schemeClr>
            </a:gs>
            <a:gs pos="100000">
              <a:schemeClr val="accent4">
                <a:tint val="50000"/>
                <a:satMod val="150000"/>
              </a:schemeClr>
            </a:gs>
          </a:gsLst>
          <a:lin ang="5400000" scaled="1"/>
        </a:gradFill>
        <a:ln w="12700" cap="flat" cmpd="sng" algn="ctr">
          <a:solidFill>
            <a:schemeClr val="accent4">
              <a:shade val="95000"/>
              <a:satMod val="105000"/>
            </a:schemeClr>
          </a:solidFill>
          <a:prstDash val="solid"/>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n-US" sz="2900" kern="1200" dirty="0"/>
            <a:t>Technology</a:t>
          </a:r>
        </a:p>
      </dsp:txBody>
      <dsp:txXfrm>
        <a:off x="4665254" y="2717547"/>
        <a:ext cx="1911790" cy="95589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3DA656-F2D4-C14A-89F2-4A4B2CE3198B}">
      <dsp:nvSpPr>
        <dsp:cNvPr id="0" name=""/>
        <dsp:cNvSpPr/>
      </dsp:nvSpPr>
      <dsp:spPr>
        <a:xfrm>
          <a:off x="1371" y="2007430"/>
          <a:ext cx="1546063" cy="773031"/>
        </a:xfrm>
        <a:prstGeom prst="roundRect">
          <a:avLst>
            <a:gd name="adj" fmla="val 10000"/>
          </a:avLst>
        </a:prstGeom>
        <a:gradFill rotWithShape="1">
          <a:gsLst>
            <a:gs pos="31000">
              <a:schemeClr val="accent2">
                <a:tint val="100000"/>
                <a:shade val="100000"/>
                <a:satMod val="120000"/>
              </a:schemeClr>
            </a:gs>
            <a:gs pos="100000">
              <a:schemeClr val="accent2">
                <a:tint val="50000"/>
                <a:satMod val="150000"/>
              </a:schemeClr>
            </a:gs>
          </a:gsLst>
          <a:lin ang="5400000" scaled="1"/>
        </a:gradFill>
        <a:ln w="12700" cap="flat" cmpd="sng" algn="ctr">
          <a:solidFill>
            <a:schemeClr val="accent2">
              <a:shade val="95000"/>
              <a:satMod val="105000"/>
            </a:schemeClr>
          </a:solidFill>
          <a:prstDash val="solid"/>
        </a:ln>
        <a:effectLst/>
      </dsp:spPr>
      <dsp:style>
        <a:lnRef idx="1">
          <a:schemeClr val="accent2"/>
        </a:lnRef>
        <a:fillRef idx="2">
          <a:schemeClr val="accent2"/>
        </a:fillRef>
        <a:effectRef idx="1">
          <a:schemeClr val="accent2"/>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a:t>Norms</a:t>
          </a:r>
        </a:p>
      </dsp:txBody>
      <dsp:txXfrm>
        <a:off x="1371" y="2007430"/>
        <a:ext cx="1546063" cy="773031"/>
      </dsp:txXfrm>
    </dsp:sp>
    <dsp:sp modelId="{EB0F3903-BC26-F045-AFDE-95A274CDE14D}">
      <dsp:nvSpPr>
        <dsp:cNvPr id="0" name=""/>
        <dsp:cNvSpPr/>
      </dsp:nvSpPr>
      <dsp:spPr>
        <a:xfrm rot="18770822">
          <a:off x="1401952" y="2044558"/>
          <a:ext cx="909391" cy="32036"/>
        </a:xfrm>
        <a:custGeom>
          <a:avLst/>
          <a:gdLst/>
          <a:ahLst/>
          <a:cxnLst/>
          <a:rect l="0" t="0" r="0" b="0"/>
          <a:pathLst>
            <a:path>
              <a:moveTo>
                <a:pt x="0" y="16018"/>
              </a:moveTo>
              <a:lnTo>
                <a:pt x="909391" y="16018"/>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8770822">
        <a:off x="1833913" y="2037841"/>
        <a:ext cx="45469" cy="45469"/>
      </dsp:txXfrm>
    </dsp:sp>
    <dsp:sp modelId="{07A35622-88CE-8140-A777-B7DA6E4E834F}">
      <dsp:nvSpPr>
        <dsp:cNvPr id="0" name=""/>
        <dsp:cNvSpPr/>
      </dsp:nvSpPr>
      <dsp:spPr>
        <a:xfrm>
          <a:off x="2165860" y="1340690"/>
          <a:ext cx="1546063" cy="773031"/>
        </a:xfrm>
        <a:prstGeom prst="roundRect">
          <a:avLst>
            <a:gd name="adj" fmla="val 10000"/>
          </a:avLst>
        </a:prstGeom>
        <a:gradFill rotWithShape="1">
          <a:gsLst>
            <a:gs pos="31000">
              <a:schemeClr val="accent3">
                <a:tint val="100000"/>
                <a:shade val="100000"/>
                <a:satMod val="120000"/>
              </a:schemeClr>
            </a:gs>
            <a:gs pos="100000">
              <a:schemeClr val="accent3">
                <a:tint val="50000"/>
                <a:satMod val="150000"/>
              </a:schemeClr>
            </a:gs>
          </a:gsLst>
          <a:lin ang="5400000" scaled="1"/>
        </a:gradFill>
        <a:ln w="12700" cap="flat" cmpd="sng" algn="ctr">
          <a:solidFill>
            <a:schemeClr val="accent3">
              <a:shade val="95000"/>
              <a:satMod val="105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a:t>Formal</a:t>
          </a:r>
        </a:p>
      </dsp:txBody>
      <dsp:txXfrm>
        <a:off x="2165860" y="1340690"/>
        <a:ext cx="1546063" cy="773031"/>
      </dsp:txXfrm>
    </dsp:sp>
    <dsp:sp modelId="{D5988A98-104F-E944-B35D-CE32883F6097}">
      <dsp:nvSpPr>
        <dsp:cNvPr id="0" name=""/>
        <dsp:cNvSpPr/>
      </dsp:nvSpPr>
      <dsp:spPr>
        <a:xfrm rot="19107490">
          <a:off x="3572759" y="1344272"/>
          <a:ext cx="1106556" cy="32036"/>
        </a:xfrm>
        <a:custGeom>
          <a:avLst/>
          <a:gdLst/>
          <a:ahLst/>
          <a:cxnLst/>
          <a:rect l="0" t="0" r="0" b="0"/>
          <a:pathLst>
            <a:path>
              <a:moveTo>
                <a:pt x="0" y="16018"/>
              </a:moveTo>
              <a:lnTo>
                <a:pt x="1106556" y="1601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9107490">
        <a:off x="4098374" y="1332627"/>
        <a:ext cx="55327" cy="55327"/>
      </dsp:txXfrm>
    </dsp:sp>
    <dsp:sp modelId="{50A57845-87C1-C441-A89B-5385BFE825E4}">
      <dsp:nvSpPr>
        <dsp:cNvPr id="0" name=""/>
        <dsp:cNvSpPr/>
      </dsp:nvSpPr>
      <dsp:spPr>
        <a:xfrm>
          <a:off x="4540151" y="606859"/>
          <a:ext cx="1546063" cy="773031"/>
        </a:xfrm>
        <a:prstGeom prst="roundRect">
          <a:avLst>
            <a:gd name="adj" fmla="val 10000"/>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a:t>Mores</a:t>
          </a:r>
        </a:p>
      </dsp:txBody>
      <dsp:txXfrm>
        <a:off x="4540151" y="606859"/>
        <a:ext cx="1546063" cy="773031"/>
      </dsp:txXfrm>
    </dsp:sp>
    <dsp:sp modelId="{3487A985-791C-D349-A8B2-02D19E20DE54}">
      <dsp:nvSpPr>
        <dsp:cNvPr id="0" name=""/>
        <dsp:cNvSpPr/>
      </dsp:nvSpPr>
      <dsp:spPr>
        <a:xfrm rot="18599801">
          <a:off x="5972270" y="733021"/>
          <a:ext cx="637885" cy="32036"/>
        </a:xfrm>
        <a:custGeom>
          <a:avLst/>
          <a:gdLst/>
          <a:ahLst/>
          <a:cxnLst/>
          <a:rect l="0" t="0" r="0" b="0"/>
          <a:pathLst>
            <a:path>
              <a:moveTo>
                <a:pt x="0" y="16018"/>
              </a:moveTo>
              <a:lnTo>
                <a:pt x="637885" y="1601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8599801">
        <a:off x="6275265" y="733092"/>
        <a:ext cx="31894" cy="31894"/>
      </dsp:txXfrm>
    </dsp:sp>
    <dsp:sp modelId="{4C1D2C91-647E-4C4B-A98C-DAF600275F90}">
      <dsp:nvSpPr>
        <dsp:cNvPr id="0" name=""/>
        <dsp:cNvSpPr/>
      </dsp:nvSpPr>
      <dsp:spPr>
        <a:xfrm>
          <a:off x="6496211" y="118187"/>
          <a:ext cx="1546063" cy="773031"/>
        </a:xfrm>
        <a:prstGeom prst="roundRect">
          <a:avLst>
            <a:gd name="adj" fmla="val 10000"/>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a:t>Taboo</a:t>
          </a:r>
        </a:p>
      </dsp:txBody>
      <dsp:txXfrm>
        <a:off x="6496211" y="118187"/>
        <a:ext cx="1546063" cy="773031"/>
      </dsp:txXfrm>
    </dsp:sp>
    <dsp:sp modelId="{717C9668-3C9E-B044-AC74-42577FF5461F}">
      <dsp:nvSpPr>
        <dsp:cNvPr id="0" name=""/>
        <dsp:cNvSpPr/>
      </dsp:nvSpPr>
      <dsp:spPr>
        <a:xfrm rot="1143777">
          <a:off x="3682845" y="1884374"/>
          <a:ext cx="1060518" cy="32036"/>
        </a:xfrm>
        <a:custGeom>
          <a:avLst/>
          <a:gdLst/>
          <a:ahLst/>
          <a:cxnLst/>
          <a:rect l="0" t="0" r="0" b="0"/>
          <a:pathLst>
            <a:path>
              <a:moveTo>
                <a:pt x="0" y="16018"/>
              </a:moveTo>
              <a:lnTo>
                <a:pt x="1060518" y="1601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143777">
        <a:off x="4186591" y="1873879"/>
        <a:ext cx="53025" cy="53025"/>
      </dsp:txXfrm>
    </dsp:sp>
    <dsp:sp modelId="{D27EA130-BF7A-144F-A4FB-B2689A3BD669}">
      <dsp:nvSpPr>
        <dsp:cNvPr id="0" name=""/>
        <dsp:cNvSpPr/>
      </dsp:nvSpPr>
      <dsp:spPr>
        <a:xfrm>
          <a:off x="4714284" y="1687063"/>
          <a:ext cx="1546063" cy="773031"/>
        </a:xfrm>
        <a:prstGeom prst="roundRect">
          <a:avLst>
            <a:gd name="adj" fmla="val 10000"/>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a:t>Laws</a:t>
          </a:r>
        </a:p>
      </dsp:txBody>
      <dsp:txXfrm>
        <a:off x="4714284" y="1687063"/>
        <a:ext cx="1546063" cy="773031"/>
      </dsp:txXfrm>
    </dsp:sp>
    <dsp:sp modelId="{925D8FBB-890E-D149-B530-579CAADEADBD}">
      <dsp:nvSpPr>
        <dsp:cNvPr id="0" name=""/>
        <dsp:cNvSpPr/>
      </dsp:nvSpPr>
      <dsp:spPr>
        <a:xfrm rot="2829178">
          <a:off x="1401952" y="2711298"/>
          <a:ext cx="909391" cy="32036"/>
        </a:xfrm>
        <a:custGeom>
          <a:avLst/>
          <a:gdLst/>
          <a:ahLst/>
          <a:cxnLst/>
          <a:rect l="0" t="0" r="0" b="0"/>
          <a:pathLst>
            <a:path>
              <a:moveTo>
                <a:pt x="0" y="16018"/>
              </a:moveTo>
              <a:lnTo>
                <a:pt x="909391" y="16018"/>
              </a:lnTo>
            </a:path>
          </a:pathLst>
        </a:custGeom>
        <a:noFill/>
        <a:ln w="12700"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2829178">
        <a:off x="1833913" y="2704581"/>
        <a:ext cx="45469" cy="45469"/>
      </dsp:txXfrm>
    </dsp:sp>
    <dsp:sp modelId="{A34BF85E-BDCB-A14C-A6D5-287E5E98464B}">
      <dsp:nvSpPr>
        <dsp:cNvPr id="0" name=""/>
        <dsp:cNvSpPr/>
      </dsp:nvSpPr>
      <dsp:spPr>
        <a:xfrm>
          <a:off x="2165860" y="2674170"/>
          <a:ext cx="1546063" cy="773031"/>
        </a:xfrm>
        <a:prstGeom prst="roundRect">
          <a:avLst>
            <a:gd name="adj" fmla="val 10000"/>
          </a:avLst>
        </a:prstGeom>
        <a:gradFill rotWithShape="1">
          <a:gsLst>
            <a:gs pos="31000">
              <a:schemeClr val="accent3">
                <a:tint val="100000"/>
                <a:shade val="100000"/>
                <a:satMod val="120000"/>
              </a:schemeClr>
            </a:gs>
            <a:gs pos="100000">
              <a:schemeClr val="accent3">
                <a:tint val="50000"/>
                <a:satMod val="150000"/>
              </a:schemeClr>
            </a:gs>
          </a:gsLst>
          <a:lin ang="5400000" scaled="1"/>
        </a:gradFill>
        <a:ln w="12700" cap="flat" cmpd="sng" algn="ctr">
          <a:solidFill>
            <a:schemeClr val="accent3">
              <a:shade val="95000"/>
              <a:satMod val="105000"/>
            </a:schemeClr>
          </a:solidFill>
          <a:prstDash val="solid"/>
        </a:ln>
        <a:effectLst/>
      </dsp:spPr>
      <dsp:style>
        <a:lnRef idx="1">
          <a:schemeClr val="accent3"/>
        </a:lnRef>
        <a:fillRef idx="2">
          <a:schemeClr val="accent3"/>
        </a:fillRef>
        <a:effectRef idx="1">
          <a:schemeClr val="accent3"/>
        </a:effectRef>
        <a:fontRef idx="minor">
          <a:schemeClr val="dk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a:t>Informal</a:t>
          </a:r>
        </a:p>
      </dsp:txBody>
      <dsp:txXfrm>
        <a:off x="2165860" y="2674170"/>
        <a:ext cx="1546063" cy="773031"/>
      </dsp:txXfrm>
    </dsp:sp>
    <dsp:sp modelId="{CBA2A9A3-C8F9-9440-BB67-2553B5904CB7}">
      <dsp:nvSpPr>
        <dsp:cNvPr id="0" name=""/>
        <dsp:cNvSpPr/>
      </dsp:nvSpPr>
      <dsp:spPr>
        <a:xfrm rot="3167507">
          <a:off x="3489526" y="3492767"/>
          <a:ext cx="1125249" cy="32036"/>
        </a:xfrm>
        <a:custGeom>
          <a:avLst/>
          <a:gdLst/>
          <a:ahLst/>
          <a:cxnLst/>
          <a:rect l="0" t="0" r="0" b="0"/>
          <a:pathLst>
            <a:path>
              <a:moveTo>
                <a:pt x="0" y="16018"/>
              </a:moveTo>
              <a:lnTo>
                <a:pt x="1125249" y="16018"/>
              </a:lnTo>
            </a:path>
          </a:pathLst>
        </a:custGeom>
        <a:noFill/>
        <a:ln w="12700"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3167507">
        <a:off x="4024020" y="3480654"/>
        <a:ext cx="56262" cy="56262"/>
      </dsp:txXfrm>
    </dsp:sp>
    <dsp:sp modelId="{71C985ED-30BD-A44D-8DCB-5AFA58992BC9}">
      <dsp:nvSpPr>
        <dsp:cNvPr id="0" name=""/>
        <dsp:cNvSpPr/>
      </dsp:nvSpPr>
      <dsp:spPr>
        <a:xfrm>
          <a:off x="4392378" y="3570368"/>
          <a:ext cx="1546063" cy="773031"/>
        </a:xfrm>
        <a:prstGeom prst="roundRect">
          <a:avLst>
            <a:gd name="adj" fmla="val 10000"/>
          </a:avLst>
        </a:prstGeom>
        <a:gradFill rotWithShape="0">
          <a:gsLst>
            <a:gs pos="0">
              <a:schemeClr val="accent1">
                <a:hueOff val="0"/>
                <a:satOff val="0"/>
                <a:lumOff val="0"/>
                <a:alphaOff val="0"/>
                <a:shade val="100000"/>
                <a:satMod val="120000"/>
              </a:schemeClr>
            </a:gs>
            <a:gs pos="69000">
              <a:schemeClr val="accent1">
                <a:hueOff val="0"/>
                <a:satOff val="0"/>
                <a:lumOff val="0"/>
                <a:alphaOff val="0"/>
                <a:tint val="80000"/>
                <a:shade val="100000"/>
                <a:satMod val="150000"/>
              </a:schemeClr>
            </a:gs>
            <a:gs pos="100000">
              <a:schemeClr val="accent1">
                <a:hueOff val="0"/>
                <a:satOff val="0"/>
                <a:lumOff val="0"/>
                <a:alphaOff val="0"/>
                <a:tint val="50000"/>
                <a:shade val="100000"/>
                <a:satMod val="150000"/>
              </a:schemeClr>
            </a:gs>
          </a:gsLst>
          <a:path path="circle">
            <a:fillToRect l="100000" t="100000" r="100000" b="100000"/>
          </a:path>
        </a:gradFill>
        <a:ln>
          <a:noFill/>
        </a:ln>
        <a:effectLst>
          <a:outerShdw blurRad="63500" dist="25400" dir="5400000" sx="101000" sy="101000" rotWithShape="0">
            <a:srgbClr val="000000">
              <a:alpha val="4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a:t>Folkways</a:t>
          </a:r>
        </a:p>
      </dsp:txBody>
      <dsp:txXfrm>
        <a:off x="4392378" y="3570368"/>
        <a:ext cx="1546063" cy="773031"/>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795E5A-1B83-B14A-8DD7-9D1A82EF0E89}" type="datetimeFigureOut">
              <a:rPr lang="en-US" smtClean="0"/>
              <a:pPr/>
              <a:t>5/28/2014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A01ECC-ADA6-4747-B27F-7D4FF23A242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Who knows what a value is? What values do you have?? </a:t>
            </a:r>
            <a:endParaRPr lang="en-US" dirty="0"/>
          </a:p>
        </p:txBody>
      </p:sp>
      <p:sp>
        <p:nvSpPr>
          <p:cNvPr id="4" name="Slide Number Placeholder 3"/>
          <p:cNvSpPr>
            <a:spLocks noGrp="1"/>
          </p:cNvSpPr>
          <p:nvPr>
            <p:ph type="sldNum" sz="quarter" idx="10"/>
          </p:nvPr>
        </p:nvSpPr>
        <p:spPr/>
        <p:txBody>
          <a:bodyPr/>
          <a:lstStyle/>
          <a:p>
            <a:fld id="{47A01ECC-ADA6-4747-B27F-7D4FF23A2421}" type="slidenum">
              <a:rPr lang="en-US" smtClean="0"/>
              <a:pPr/>
              <a:t>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_</a:t>
            </a:r>
            <a:r>
              <a:rPr lang="en-US" dirty="0" err="1" smtClean="0"/>
              <a:t>definintion</a:t>
            </a:r>
            <a:r>
              <a:rPr lang="en-US" dirty="0" smtClean="0"/>
              <a:t>. Achieving one makes it hard to achieve the other. </a:t>
            </a:r>
          </a:p>
          <a:p>
            <a:r>
              <a:rPr lang="en-US" dirty="0" smtClean="0"/>
              <a:t>Example about core values of </a:t>
            </a:r>
            <a:r>
              <a:rPr lang="en-US" dirty="0" err="1" smtClean="0"/>
              <a:t>humanitarism</a:t>
            </a:r>
            <a:r>
              <a:rPr lang="en-US" dirty="0" smtClean="0"/>
              <a:t> conflicts</a:t>
            </a:r>
            <a:r>
              <a:rPr lang="en-US" baseline="0" dirty="0" smtClean="0"/>
              <a:t> with individual achievement. Rather give money to natural disaster than single mothers. </a:t>
            </a:r>
          </a:p>
          <a:p>
            <a:r>
              <a:rPr lang="en-US" baseline="0" dirty="0" smtClean="0"/>
              <a:t>You consider yourself a good citizen, yet you drive over the speed limit, </a:t>
            </a:r>
          </a:p>
          <a:p>
            <a:r>
              <a:rPr lang="en-US" baseline="0" dirty="0" smtClean="0"/>
              <a:t>Study was conducted to see how much </a:t>
            </a:r>
            <a:r>
              <a:rPr lang="en-US" baseline="0" dirty="0" err="1" smtClean="0"/>
              <a:t>ppl</a:t>
            </a:r>
            <a:r>
              <a:rPr lang="en-US" baseline="0" dirty="0" smtClean="0"/>
              <a:t> drank, they would say one thing, but after digging </a:t>
            </a:r>
            <a:r>
              <a:rPr lang="en-US" baseline="0" dirty="0" err="1" smtClean="0"/>
              <a:t>throught</a:t>
            </a:r>
            <a:r>
              <a:rPr lang="en-US" baseline="0" dirty="0" smtClean="0"/>
              <a:t> their trash researchers found another. </a:t>
            </a:r>
            <a:endParaRPr lang="en-US" dirty="0"/>
          </a:p>
        </p:txBody>
      </p:sp>
      <p:sp>
        <p:nvSpPr>
          <p:cNvPr id="4" name="Slide Number Placeholder 3"/>
          <p:cNvSpPr>
            <a:spLocks noGrp="1"/>
          </p:cNvSpPr>
          <p:nvPr>
            <p:ph type="sldNum" sz="quarter" idx="10"/>
          </p:nvPr>
        </p:nvSpPr>
        <p:spPr/>
        <p:txBody>
          <a:bodyPr/>
          <a:lstStyle/>
          <a:p>
            <a:fld id="{47A01ECC-ADA6-4747-B27F-7D4FF23A2421}" type="slidenum">
              <a:rPr lang="en-US" smtClean="0"/>
              <a:pPr/>
              <a:t>12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Value might be : honesty</a:t>
            </a:r>
            <a:r>
              <a:rPr lang="en-US" baseline="0" dirty="0" smtClean="0"/>
              <a:t> </a:t>
            </a:r>
          </a:p>
          <a:p>
            <a:r>
              <a:rPr lang="en-US" baseline="0" dirty="0" smtClean="0"/>
              <a:t>Norm: when you go shopping you pay for things before you leave. </a:t>
            </a:r>
            <a:endParaRPr lang="en-US" dirty="0"/>
          </a:p>
        </p:txBody>
      </p:sp>
      <p:sp>
        <p:nvSpPr>
          <p:cNvPr id="4" name="Slide Number Placeholder 3"/>
          <p:cNvSpPr>
            <a:spLocks noGrp="1"/>
          </p:cNvSpPr>
          <p:nvPr>
            <p:ph type="sldNum" sz="quarter" idx="10"/>
          </p:nvPr>
        </p:nvSpPr>
        <p:spPr/>
        <p:txBody>
          <a:bodyPr/>
          <a:lstStyle/>
          <a:p>
            <a:fld id="{47A01ECC-ADA6-4747-B27F-7D4FF23A2421}" type="slidenum">
              <a:rPr lang="en-US" smtClean="0"/>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 over work sheet. </a:t>
            </a:r>
            <a:endParaRPr lang="en-US" dirty="0"/>
          </a:p>
        </p:txBody>
      </p:sp>
      <p:sp>
        <p:nvSpPr>
          <p:cNvPr id="4" name="Slide Number Placeholder 3"/>
          <p:cNvSpPr>
            <a:spLocks noGrp="1"/>
          </p:cNvSpPr>
          <p:nvPr>
            <p:ph type="sldNum" sz="quarter" idx="10"/>
          </p:nvPr>
        </p:nvSpPr>
        <p:spPr/>
        <p:txBody>
          <a:bodyPr/>
          <a:lstStyle/>
          <a:p>
            <a:fld id="{47A01ECC-ADA6-4747-B27F-7D4FF23A2421}" type="slidenum">
              <a:rPr lang="en-US" smtClean="0"/>
              <a:pPr/>
              <a:t>14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Saudi </a:t>
            </a:r>
            <a:r>
              <a:rPr lang="en-US" dirty="0" err="1" smtClean="0"/>
              <a:t>arabia</a:t>
            </a:r>
            <a:r>
              <a:rPr lang="en-US" dirty="0" smtClean="0"/>
              <a:t> and other places women are not allowed</a:t>
            </a:r>
            <a:r>
              <a:rPr lang="en-US" baseline="0" dirty="0" smtClean="0"/>
              <a:t> to mix with men in </a:t>
            </a:r>
            <a:r>
              <a:rPr lang="en-US" baseline="0" dirty="0" err="1" smtClean="0"/>
              <a:t>publiv</a:t>
            </a:r>
            <a:r>
              <a:rPr lang="en-US" baseline="0" dirty="0" smtClean="0"/>
              <a:t>. </a:t>
            </a:r>
          </a:p>
          <a:p>
            <a:r>
              <a:rPr lang="en-US" baseline="0" dirty="0" err="1" smtClean="0"/>
              <a:t>Ppl</a:t>
            </a:r>
            <a:r>
              <a:rPr lang="en-US" baseline="0" dirty="0" smtClean="0"/>
              <a:t> </a:t>
            </a:r>
            <a:r>
              <a:rPr lang="en-US" baseline="0" dirty="0" err="1" smtClean="0"/>
              <a:t>india</a:t>
            </a:r>
            <a:r>
              <a:rPr lang="en-US" baseline="0" dirty="0" smtClean="0"/>
              <a:t> can’t eat cows. </a:t>
            </a:r>
          </a:p>
          <a:p>
            <a:r>
              <a:rPr lang="en-US" baseline="0" dirty="0" smtClean="0"/>
              <a:t>Jewish </a:t>
            </a:r>
            <a:r>
              <a:rPr lang="en-US" baseline="0" dirty="0" err="1" smtClean="0"/>
              <a:t>ppl</a:t>
            </a:r>
            <a:r>
              <a:rPr lang="en-US" baseline="0" dirty="0" smtClean="0"/>
              <a:t> can’t eat pork </a:t>
            </a:r>
            <a:endParaRPr lang="en-US" dirty="0"/>
          </a:p>
        </p:txBody>
      </p:sp>
      <p:sp>
        <p:nvSpPr>
          <p:cNvPr id="4" name="Slide Number Placeholder 3"/>
          <p:cNvSpPr>
            <a:spLocks noGrp="1"/>
          </p:cNvSpPr>
          <p:nvPr>
            <p:ph type="sldNum" sz="quarter" idx="10"/>
          </p:nvPr>
        </p:nvSpPr>
        <p:spPr/>
        <p:txBody>
          <a:bodyPr/>
          <a:lstStyle/>
          <a:p>
            <a:fld id="{47A01ECC-ADA6-4747-B27F-7D4FF23A2421}"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4AB02A5-4FE5-49D9-9E24-09F23B90C450}"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38DF85F5-FB5E-4F79-A561-97039C58DE01}" type="slidenum">
              <a:rPr/>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06FD4E-32DF-734D-AB6D-3861C5ED9A53}"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5E1C7-5EFE-8F46-9B8D-11A2DB36FF9B}" type="slidenum">
              <a:rPr lang="en-US" smtClean="0"/>
              <a:pPr/>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006FD4E-32DF-734D-AB6D-3861C5ED9A53}"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5E1C7-5EFE-8F46-9B8D-11A2DB36FF9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006FD4E-32DF-734D-AB6D-3861C5ED9A53}"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5E1C7-5EFE-8F46-9B8D-11A2DB36FF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E006FD4E-32DF-734D-AB6D-3861C5ED9A53}"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5E1C7-5EFE-8F46-9B8D-11A2DB36FF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E006FD4E-32DF-734D-AB6D-3861C5ED9A53}"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B5E1C7-5EFE-8F46-9B8D-11A2DB36FF9B}" type="slidenum">
              <a:rPr lang="en-US" smtClean="0"/>
              <a:pPr/>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E006FD4E-32DF-734D-AB6D-3861C5ED9A53}"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B5E1C7-5EFE-8F46-9B8D-11A2DB36FF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E006FD4E-32DF-734D-AB6D-3861C5ED9A53}" type="datetimeFigureOut">
              <a:rPr lang="en-US" smtClean="0"/>
              <a:pPr/>
              <a:t>5/28/2014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B5E1C7-5EFE-8F46-9B8D-11A2DB36FF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006FD4E-32DF-734D-AB6D-3861C5ED9A53}" type="datetimeFigureOut">
              <a:rPr lang="en-US" smtClean="0"/>
              <a:pPr/>
              <a:t>5/28/2014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B5E1C7-5EFE-8F46-9B8D-11A2DB36FF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06FD4E-32DF-734D-AB6D-3861C5ED9A53}" type="datetimeFigureOut">
              <a:rPr lang="en-US" smtClean="0"/>
              <a:pPr/>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B5E1C7-5EFE-8F46-9B8D-11A2DB36FF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06FD4E-32DF-734D-AB6D-3861C5ED9A53}"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AA4845-A08A-4DF4-8D99-E2E7B6D41C67}"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E006FD4E-32DF-734D-AB6D-3861C5ED9A53}" type="datetimeFigureOut">
              <a:rPr lang="en-US" smtClean="0"/>
              <a:pPr/>
              <a:t>5/28/2014</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1BB5E1C7-5EFE-8F46-9B8D-11A2DB36FF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24" r:id="rId1"/>
    <p:sldLayoutId id="2147484125" r:id="rId2"/>
    <p:sldLayoutId id="2147484126" r:id="rId3"/>
    <p:sldLayoutId id="2147484127" r:id="rId4"/>
    <p:sldLayoutId id="2147484128" r:id="rId5"/>
    <p:sldLayoutId id="2147484129" r:id="rId6"/>
    <p:sldLayoutId id="2147484130" r:id="rId7"/>
    <p:sldLayoutId id="2147484131" r:id="rId8"/>
    <p:sldLayoutId id="2147484132" r:id="rId9"/>
    <p:sldLayoutId id="2147484133" r:id="rId10"/>
    <p:sldLayoutId id="2147484134" r:id="rId11"/>
    <p:sldLayoutId id="2147484135"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dn4aMvaSyhw"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Values, Norms, and Sanctions</a:t>
            </a:r>
            <a:endParaRPr lang="en-US" dirty="0"/>
          </a:p>
        </p:txBody>
      </p:sp>
      <p:sp>
        <p:nvSpPr>
          <p:cNvPr id="3" name="Subtitle 2"/>
          <p:cNvSpPr>
            <a:spLocks noGrp="1"/>
          </p:cNvSpPr>
          <p:nvPr>
            <p:ph type="subTitle" idx="1"/>
          </p:nvPr>
        </p:nvSpPr>
        <p:spPr/>
        <p:txBody>
          <a:bodyPr/>
          <a:lstStyle/>
          <a:p>
            <a:r>
              <a:rPr lang="en-US" dirty="0" smtClean="0"/>
              <a:t>Components of Culture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Values: Patriotism </a:t>
            </a:r>
            <a:endParaRPr lang="en-US" dirty="0"/>
          </a:p>
        </p:txBody>
      </p:sp>
      <p:sp>
        <p:nvSpPr>
          <p:cNvPr id="3" name="Content Placeholder 2"/>
          <p:cNvSpPr>
            <a:spLocks noGrp="1"/>
          </p:cNvSpPr>
          <p:nvPr>
            <p:ph idx="1"/>
          </p:nvPr>
        </p:nvSpPr>
        <p:spPr>
          <a:xfrm>
            <a:off x="264405" y="1600200"/>
            <a:ext cx="8505022" cy="4976869"/>
          </a:xfrm>
        </p:spPr>
        <p:txBody>
          <a:bodyPr>
            <a:normAutofit fontScale="85000" lnSpcReduction="10000"/>
          </a:bodyPr>
          <a:lstStyle/>
          <a:p>
            <a:r>
              <a:rPr lang="en-US" dirty="0" smtClean="0"/>
              <a:t>A culture preserves its values by teaching those values to each new generation. Methods of preserving and teaching values range from everyday interactions to erecting large monuments. Museums are another way of preserving a culture’s past and honoring its traditions and values. In this segment, students will learn about the National Museum of Patriotism, privately run museum. </a:t>
            </a:r>
          </a:p>
          <a:p>
            <a:endParaRPr lang="en-US" dirty="0" smtClean="0"/>
          </a:p>
          <a:p>
            <a:r>
              <a:rPr lang="en-US" dirty="0" smtClean="0"/>
              <a:t>Make note of the following while viewing the video segment: </a:t>
            </a:r>
          </a:p>
          <a:p>
            <a:pPr lvl="1"/>
            <a:r>
              <a:rPr lang="en-US" dirty="0" smtClean="0"/>
              <a:t>Explain why Nick Snyder started the National Museum of Patriotism </a:t>
            </a:r>
          </a:p>
          <a:p>
            <a:pPr lvl="1"/>
            <a:r>
              <a:rPr lang="en-US" dirty="0" smtClean="0"/>
              <a:t>State how much of his own money Snyder invested in the museum </a:t>
            </a:r>
          </a:p>
          <a:p>
            <a:pPr lvl="1"/>
            <a:r>
              <a:rPr lang="en-US" dirty="0" smtClean="0"/>
              <a:t>Describe some of the items in the museum’s collection</a:t>
            </a:r>
          </a:p>
          <a:p>
            <a:pPr lvl="1"/>
            <a:r>
              <a:rPr lang="en-US" dirty="0" smtClean="0"/>
              <a:t>Note why visitors appreciate the museum’s collection and message.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Values</a:t>
            </a:r>
            <a:r>
              <a:rPr lang="en-US" smtClean="0"/>
              <a:t>: Patriotism</a:t>
            </a:r>
            <a:endParaRPr lang="en-US"/>
          </a:p>
        </p:txBody>
      </p:sp>
      <p:sp>
        <p:nvSpPr>
          <p:cNvPr id="3" name="Content Placeholder 2"/>
          <p:cNvSpPr>
            <a:spLocks noGrp="1"/>
          </p:cNvSpPr>
          <p:nvPr>
            <p:ph idx="1"/>
          </p:nvPr>
        </p:nvSpPr>
        <p:spPr/>
        <p:txBody>
          <a:bodyPr/>
          <a:lstStyle/>
          <a:p>
            <a:r>
              <a:rPr lang="en-US" dirty="0" smtClean="0"/>
              <a:t>After viewing: </a:t>
            </a:r>
          </a:p>
          <a:p>
            <a:pPr lvl="1"/>
            <a:r>
              <a:rPr lang="en-US" dirty="0" smtClean="0"/>
              <a:t>In small groups you will brainstorm concepts for museums such as the one described in the segment. Focus on sociological issues such as family, ways of life, cultural changes, racial or ethnic groups, etc. </a:t>
            </a:r>
          </a:p>
          <a:p>
            <a:pPr lvl="1"/>
            <a:endParaRPr lang="en-US" dirty="0" smtClean="0"/>
          </a:p>
          <a:p>
            <a:pPr lvl="1"/>
            <a:r>
              <a:rPr lang="en-US" dirty="0" smtClean="0"/>
              <a:t>Ex: Ranching Heritage Center in Lubbock, Texas: An outdoor exhibit of rescued and reconstructed historical ranch buildings displayed along </a:t>
            </a:r>
            <a:r>
              <a:rPr lang="en-US" smtClean="0"/>
              <a:t>a walking path </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49275" y="269667"/>
            <a:ext cx="8042276" cy="1336956"/>
          </a:xfrm>
        </p:spPr>
        <p:txBody>
          <a:bodyPr/>
          <a:lstStyle/>
          <a:p>
            <a:r>
              <a:rPr lang="en-US" dirty="0" smtClean="0"/>
              <a:t>Ideal vs. Real Culture</a:t>
            </a:r>
            <a:endParaRPr lang="en-US" dirty="0"/>
          </a:p>
        </p:txBody>
      </p:sp>
      <p:sp>
        <p:nvSpPr>
          <p:cNvPr id="8" name="Content Placeholder 7"/>
          <p:cNvSpPr>
            <a:spLocks noGrp="1"/>
          </p:cNvSpPr>
          <p:nvPr>
            <p:ph idx="1"/>
          </p:nvPr>
        </p:nvSpPr>
        <p:spPr>
          <a:xfrm>
            <a:off x="549275" y="1800665"/>
            <a:ext cx="8042276" cy="4343400"/>
          </a:xfrm>
        </p:spPr>
        <p:txBody>
          <a:bodyPr/>
          <a:lstStyle/>
          <a:p>
            <a:r>
              <a:rPr lang="en-US" u="sng" dirty="0" smtClean="0"/>
              <a:t>Ideal</a:t>
            </a:r>
            <a:r>
              <a:rPr lang="en-US" dirty="0" smtClean="0"/>
              <a:t>: the values you SAY you have</a:t>
            </a:r>
          </a:p>
          <a:p>
            <a:pPr lvl="1"/>
            <a:r>
              <a:rPr lang="en-US" dirty="0" smtClean="0"/>
              <a:t>I value helping less fortunate people and donating money to humanitarian aid.</a:t>
            </a:r>
          </a:p>
          <a:p>
            <a:pPr lvl="1"/>
            <a:endParaRPr lang="en-US" dirty="0" smtClean="0"/>
          </a:p>
          <a:p>
            <a:pPr lvl="1"/>
            <a:endParaRPr lang="en-US" dirty="0" smtClean="0"/>
          </a:p>
          <a:p>
            <a:r>
              <a:rPr lang="en-US" u="sng" dirty="0" smtClean="0"/>
              <a:t>Real</a:t>
            </a:r>
            <a:r>
              <a:rPr lang="en-US" dirty="0" smtClean="0"/>
              <a:t>: the values you ACT on </a:t>
            </a:r>
          </a:p>
          <a:p>
            <a:pPr lvl="1"/>
            <a:r>
              <a:rPr lang="en-US" dirty="0" smtClean="0"/>
              <a:t>Donate money to humanitarian organizations and volunteer time to help Katrina victims.</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5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NORMS </a:t>
            </a:r>
            <a:endParaRPr lang="en-US" sz="5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9" name="Content Placeholder 8"/>
          <p:cNvSpPr>
            <a:spLocks noGrp="1"/>
          </p:cNvSpPr>
          <p:nvPr>
            <p:ph idx="1"/>
          </p:nvPr>
        </p:nvSpPr>
        <p:spPr/>
        <p:txBody>
          <a:bodyPr/>
          <a:lstStyle/>
          <a:p>
            <a:r>
              <a:rPr lang="en-US" dirty="0" smtClean="0">
                <a:solidFill>
                  <a:schemeClr val="accent1">
                    <a:lumMod val="75000"/>
                  </a:schemeClr>
                </a:solidFill>
              </a:rPr>
              <a:t>Established rules of behavior or standards of conduct. </a:t>
            </a:r>
          </a:p>
          <a:p>
            <a:endParaRPr lang="en-US" dirty="0" smtClean="0">
              <a:solidFill>
                <a:schemeClr val="accent1">
                  <a:lumMod val="75000"/>
                </a:schemeClr>
              </a:solidFill>
            </a:endParaRPr>
          </a:p>
          <a:p>
            <a:endParaRPr lang="en-US" dirty="0" smtClean="0">
              <a:solidFill>
                <a:schemeClr val="accent1">
                  <a:lumMod val="75000"/>
                </a:schemeClr>
              </a:solidFill>
            </a:endParaRPr>
          </a:p>
          <a:p>
            <a:r>
              <a:rPr lang="en-US" dirty="0" smtClean="0"/>
              <a:t>Values: Provide beliefs about behavior, but do not state how we should actually behave. </a:t>
            </a:r>
          </a:p>
          <a:p>
            <a:r>
              <a:rPr lang="en-US" dirty="0" smtClean="0"/>
              <a:t>Norms, on the other hand, do have specific behavior expectations.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NORMS </a:t>
            </a:r>
            <a:endParaRPr lang="en-US" dirty="0"/>
          </a:p>
        </p:txBody>
      </p:sp>
      <p:graphicFrame>
        <p:nvGraphicFramePr>
          <p:cNvPr id="4" name="D 1"/>
          <p:cNvGraphicFramePr>
            <a:graphicFrameLocks noGrp="1"/>
          </p:cNvGraphicFramePr>
          <p:nvPr>
            <p:ph idx="1"/>
          </p:nvPr>
        </p:nvGraphicFramePr>
        <p:xfrm>
          <a:off x="549275" y="1600200"/>
          <a:ext cx="8042275" cy="4343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FORMAL AND INFORMAL NORMS</a:t>
            </a:r>
            <a:endParaRPr lang="en-US" dirty="0"/>
          </a:p>
        </p:txBody>
      </p:sp>
      <p:sp>
        <p:nvSpPr>
          <p:cNvPr id="3" name="Content Placeholder 2"/>
          <p:cNvSpPr>
            <a:spLocks noGrp="1"/>
          </p:cNvSpPr>
          <p:nvPr>
            <p:ph idx="1"/>
          </p:nvPr>
        </p:nvSpPr>
        <p:spPr/>
        <p:txBody>
          <a:bodyPr/>
          <a:lstStyle/>
          <a:p>
            <a:r>
              <a:rPr lang="en-US" dirty="0" smtClean="0"/>
              <a:t>Formal: </a:t>
            </a:r>
            <a:r>
              <a:rPr lang="en-US" dirty="0" smtClean="0">
                <a:solidFill>
                  <a:srgbClr val="FF0000"/>
                </a:solidFill>
              </a:rPr>
              <a:t>Written down and involve specific behavioral expectations.</a:t>
            </a:r>
          </a:p>
          <a:p>
            <a:endParaRPr lang="en-US" dirty="0" smtClean="0">
              <a:solidFill>
                <a:srgbClr val="FF0000"/>
              </a:solidFill>
            </a:endParaRPr>
          </a:p>
          <a:p>
            <a:endParaRPr lang="en-US" dirty="0" smtClean="0">
              <a:solidFill>
                <a:srgbClr val="FF0000"/>
              </a:solidFill>
            </a:endParaRPr>
          </a:p>
          <a:p>
            <a:r>
              <a:rPr lang="en-US" dirty="0" smtClean="0"/>
              <a:t>Informal: </a:t>
            </a:r>
            <a:r>
              <a:rPr lang="en-US" dirty="0" smtClean="0">
                <a:solidFill>
                  <a:srgbClr val="FF0000"/>
                </a:solidFill>
              </a:rPr>
              <a:t>unwritten standards of behavior understood by people who share a common identity. </a:t>
            </a:r>
          </a:p>
          <a:p>
            <a:endParaRPr lang="en-US" dirty="0" smtClean="0">
              <a:solidFill>
                <a:srgbClr val="FF0000"/>
              </a:solidFill>
            </a:endParaRPr>
          </a:p>
          <a:p>
            <a:endParaRPr lang="en-US" dirty="0" smtClean="0">
              <a:solidFill>
                <a:srgbClr val="FF0000"/>
              </a:solidFill>
            </a:endParaRPr>
          </a:p>
          <a:p>
            <a:endParaRPr lang="en-US" dirty="0" smtClean="0">
              <a:solidFill>
                <a:srgbClr val="FF0000"/>
              </a:solidFill>
            </a:endParaRPr>
          </a:p>
          <a:p>
            <a:endParaRPr lang="en-US" dirty="0" smtClean="0">
              <a:solidFill>
                <a:srgbClr val="FF0000"/>
              </a:solidFill>
            </a:endParaRPr>
          </a:p>
          <a:p>
            <a:endParaRPr lang="en-US" dirty="0" smtClean="0">
              <a:solidFill>
                <a:srgbClr val="FF0000"/>
              </a:solidFill>
            </a:endParaRPr>
          </a:p>
          <a:p>
            <a:endParaRPr lang="en-US" dirty="0" smtClean="0">
              <a:solidFill>
                <a:srgbClr val="FF0000"/>
              </a:solidFill>
            </a:endParaRPr>
          </a:p>
          <a:p>
            <a:endParaRPr lang="en-US" dirty="0" smtClean="0"/>
          </a:p>
          <a:p>
            <a:endParaRPr lang="en-US" dirty="0" smtClean="0"/>
          </a:p>
          <a:p>
            <a:endParaRPr lang="en-US" dirty="0" smtClean="0"/>
          </a:p>
        </p:txBody>
      </p:sp>
      <p:pic>
        <p:nvPicPr>
          <p:cNvPr id="5" name="Picture 4"/>
          <p:cNvPicPr>
            <a:picLocks noChangeAspect="1"/>
          </p:cNvPicPr>
          <p:nvPr/>
        </p:nvPicPr>
        <p:blipFill>
          <a:blip r:embed="rId2"/>
          <a:stretch>
            <a:fillRect/>
          </a:stretch>
        </p:blipFill>
        <p:spPr>
          <a:xfrm>
            <a:off x="5402095" y="2064862"/>
            <a:ext cx="2286828" cy="1712914"/>
          </a:xfrm>
          <a:prstGeom prst="rect">
            <a:avLst/>
          </a:prstGeom>
        </p:spPr>
      </p:pic>
      <p:pic>
        <p:nvPicPr>
          <p:cNvPr id="6" name="Picture 5"/>
          <p:cNvPicPr>
            <a:picLocks noChangeAspect="1"/>
          </p:cNvPicPr>
          <p:nvPr/>
        </p:nvPicPr>
        <p:blipFill>
          <a:blip r:embed="rId3"/>
          <a:stretch>
            <a:fillRect/>
          </a:stretch>
        </p:blipFill>
        <p:spPr>
          <a:xfrm>
            <a:off x="5965610" y="4721986"/>
            <a:ext cx="1723313" cy="17750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lide(fromBottom)">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slide(fromBottom)">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Norms </a:t>
            </a:r>
            <a:endParaRPr lang="en-US" dirty="0"/>
          </a:p>
        </p:txBody>
      </p:sp>
      <p:sp>
        <p:nvSpPr>
          <p:cNvPr id="3" name="Content Placeholder 2"/>
          <p:cNvSpPr>
            <a:spLocks noGrp="1"/>
          </p:cNvSpPr>
          <p:nvPr>
            <p:ph idx="1"/>
          </p:nvPr>
        </p:nvSpPr>
        <p:spPr>
          <a:xfrm>
            <a:off x="309282" y="1613647"/>
            <a:ext cx="8565777" cy="4746812"/>
          </a:xfrm>
        </p:spPr>
        <p:txBody>
          <a:bodyPr>
            <a:normAutofit fontScale="92500" lnSpcReduction="20000"/>
          </a:bodyPr>
          <a:lstStyle/>
          <a:p>
            <a:r>
              <a:rPr lang="en-US" dirty="0" smtClean="0"/>
              <a:t>Folkways</a:t>
            </a:r>
          </a:p>
          <a:p>
            <a:pPr lvl="1"/>
            <a:r>
              <a:rPr lang="en-US" dirty="0" smtClean="0">
                <a:solidFill>
                  <a:schemeClr val="accent2"/>
                </a:solidFill>
              </a:rPr>
              <a:t>Informal norms or customs that may be violated without serious consequences. </a:t>
            </a:r>
          </a:p>
          <a:p>
            <a:r>
              <a:rPr lang="en-US" dirty="0" smtClean="0"/>
              <a:t>Mores:</a:t>
            </a:r>
          </a:p>
          <a:p>
            <a:pPr lvl="1"/>
            <a:r>
              <a:rPr lang="en-US" dirty="0" smtClean="0">
                <a:solidFill>
                  <a:srgbClr val="9B2D1F"/>
                </a:solidFill>
              </a:rPr>
              <a:t>Strongly held norms with  moral and ethical connotations that carry serious consequences</a:t>
            </a:r>
          </a:p>
          <a:p>
            <a:endParaRPr lang="en-US" dirty="0" smtClean="0"/>
          </a:p>
          <a:p>
            <a:pPr lvl="2"/>
            <a:r>
              <a:rPr lang="en-US" dirty="0" smtClean="0"/>
              <a:t>Taboo:</a:t>
            </a:r>
          </a:p>
          <a:p>
            <a:pPr lvl="3"/>
            <a:r>
              <a:rPr lang="en-US" dirty="0" smtClean="0">
                <a:solidFill>
                  <a:schemeClr val="bg2">
                    <a:lumMod val="25000"/>
                  </a:schemeClr>
                </a:solidFill>
              </a:rPr>
              <a:t>Mores so strong that their violation is considered to be extremely offensive and even unmentionable. </a:t>
            </a:r>
          </a:p>
          <a:p>
            <a:pPr lvl="1"/>
            <a:endParaRPr lang="en-US" dirty="0" smtClean="0"/>
          </a:p>
          <a:p>
            <a:pPr lvl="2"/>
            <a:r>
              <a:rPr lang="en-US" dirty="0" smtClean="0"/>
              <a:t>Laws: </a:t>
            </a:r>
          </a:p>
          <a:p>
            <a:pPr lvl="3"/>
            <a:r>
              <a:rPr lang="en-US" dirty="0" smtClean="0">
                <a:solidFill>
                  <a:srgbClr val="9B2D1F"/>
                </a:solidFill>
              </a:rPr>
              <a:t>Formal, standardized norms that have been enacted by legislatures. Enforced by formal sanctions. </a:t>
            </a:r>
          </a:p>
          <a:p>
            <a:pPr lvl="2"/>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1" accel="50000" decel="50000"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1" accel="50000" decel="5000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0-#ppt_h/2"/>
                                          </p:val>
                                        </p:tav>
                                        <p:tav tm="100000">
                                          <p:val>
                                            <p:strVal val="#ppt_y"/>
                                          </p:val>
                                        </p:tav>
                                      </p:tavLst>
                                    </p:anim>
                                  </p:childTnLst>
                                </p:cTn>
                              </p:par>
                              <p:par>
                                <p:cTn id="19" presetID="2" presetClass="entr" presetSubtype="1" accel="50000" decel="5000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3" end="3"/>
                                            </p:txEl>
                                          </p:spTgt>
                                        </p:tgtEl>
                                        <p:attrNameLst>
                                          <p:attrName>ppt_y</p:attrName>
                                        </p:attrNameLst>
                                      </p:cBhvr>
                                      <p:tavLst>
                                        <p:tav tm="0">
                                          <p:val>
                                            <p:strVal val="0-#ppt_h/2"/>
                                          </p:val>
                                        </p:tav>
                                        <p:tav tm="100000">
                                          <p:val>
                                            <p:strVal val="#ppt_y"/>
                                          </p:val>
                                        </p:tav>
                                      </p:tavLst>
                                    </p:anim>
                                  </p:childTnLst>
                                </p:cTn>
                              </p:par>
                              <p:par>
                                <p:cTn id="23" presetID="2" presetClass="entr" presetSubtype="1" accel="50000" decel="5000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5" end="5"/>
                                            </p:txEl>
                                          </p:spTgt>
                                        </p:tgtEl>
                                        <p:attrNameLst>
                                          <p:attrName>ppt_y</p:attrName>
                                        </p:attrNameLst>
                                      </p:cBhvr>
                                      <p:tavLst>
                                        <p:tav tm="0">
                                          <p:val>
                                            <p:strVal val="0-#ppt_h/2"/>
                                          </p:val>
                                        </p:tav>
                                        <p:tav tm="100000">
                                          <p:val>
                                            <p:strVal val="#ppt_y"/>
                                          </p:val>
                                        </p:tav>
                                      </p:tavLst>
                                    </p:anim>
                                  </p:childTnLst>
                                </p:cTn>
                              </p:par>
                              <p:par>
                                <p:cTn id="27" presetID="2" presetClass="entr" presetSubtype="1" accel="50000" decel="5000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3">
                                            <p:txEl>
                                              <p:pRg st="6" end="6"/>
                                            </p:txEl>
                                          </p:spTgt>
                                        </p:tgtEl>
                                        <p:attrNameLst>
                                          <p:attrName>ppt_y</p:attrName>
                                        </p:attrNameLst>
                                      </p:cBhvr>
                                      <p:tavLst>
                                        <p:tav tm="0">
                                          <p:val>
                                            <p:strVal val="0-#ppt_h/2"/>
                                          </p:val>
                                        </p:tav>
                                        <p:tav tm="100000">
                                          <p:val>
                                            <p:strVal val="#ppt_y"/>
                                          </p:val>
                                        </p:tav>
                                      </p:tavLst>
                                    </p:anim>
                                  </p:childTnLst>
                                </p:cTn>
                              </p:par>
                              <p:par>
                                <p:cTn id="31" presetID="2" presetClass="entr" presetSubtype="1" accel="50000" decel="5000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2000" fill="hold"/>
                                        <p:tgtEl>
                                          <p:spTgt spid="3">
                                            <p:txEl>
                                              <p:pRg st="8" end="8"/>
                                            </p:txEl>
                                          </p:spTgt>
                                        </p:tgtEl>
                                        <p:attrNameLst>
                                          <p:attrName>ppt_y</p:attrName>
                                        </p:attrNameLst>
                                      </p:cBhvr>
                                      <p:tavLst>
                                        <p:tav tm="0">
                                          <p:val>
                                            <p:strVal val="0-#ppt_h/2"/>
                                          </p:val>
                                        </p:tav>
                                        <p:tav tm="100000">
                                          <p:val>
                                            <p:strVal val="#ppt_y"/>
                                          </p:val>
                                        </p:tav>
                                      </p:tavLst>
                                    </p:anim>
                                  </p:childTnLst>
                                </p:cTn>
                              </p:par>
                              <p:par>
                                <p:cTn id="35" presetID="2" presetClass="entr" presetSubtype="1" accel="50000" decel="5000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dirty="0" smtClean="0"/>
              <a:t>Norms are enforced by……. </a:t>
            </a:r>
            <a:br>
              <a:rPr lang="en-US" sz="3200" dirty="0" smtClean="0"/>
            </a:br>
            <a:r>
              <a:rPr lang="en-US" dirty="0" smtClean="0"/>
              <a:t>SANCTIONS </a:t>
            </a:r>
            <a:endParaRPr lang="en-US" dirty="0"/>
          </a:p>
        </p:txBody>
      </p:sp>
      <p:sp>
        <p:nvSpPr>
          <p:cNvPr id="10" name="Content Placeholder 9"/>
          <p:cNvSpPr>
            <a:spLocks noGrp="1"/>
          </p:cNvSpPr>
          <p:nvPr>
            <p:ph idx="1"/>
          </p:nvPr>
        </p:nvSpPr>
        <p:spPr>
          <a:xfrm>
            <a:off x="549275" y="1600200"/>
            <a:ext cx="8042276" cy="4921623"/>
          </a:xfrm>
        </p:spPr>
        <p:txBody>
          <a:bodyPr/>
          <a:lstStyle/>
          <a:p>
            <a:r>
              <a:rPr lang="en-US" dirty="0" smtClean="0">
                <a:solidFill>
                  <a:schemeClr val="accent1"/>
                </a:solidFill>
              </a:rPr>
              <a:t>Rewards for appropriate behavior or penalties for inappropriate behavior. </a:t>
            </a:r>
          </a:p>
          <a:p>
            <a:r>
              <a:rPr lang="en-US" dirty="0" smtClean="0"/>
              <a:t>Positive Sanction: </a:t>
            </a:r>
          </a:p>
          <a:p>
            <a:pPr lvl="1"/>
            <a:r>
              <a:rPr lang="en-US" b="1" dirty="0" smtClean="0"/>
              <a:t>Reward or Praise. </a:t>
            </a:r>
          </a:p>
          <a:p>
            <a:endParaRPr lang="en-US" dirty="0" smtClean="0"/>
          </a:p>
          <a:p>
            <a:endParaRPr lang="en-US" dirty="0" smtClean="0"/>
          </a:p>
          <a:p>
            <a:r>
              <a:rPr lang="en-US" dirty="0" smtClean="0"/>
              <a:t>Negative Sanction: </a:t>
            </a:r>
          </a:p>
          <a:p>
            <a:pPr lvl="1"/>
            <a:r>
              <a:rPr lang="en-US" dirty="0" smtClean="0">
                <a:latin typeface="Perpetua (Body)"/>
                <a:cs typeface="Perpetua (Body)"/>
              </a:rPr>
              <a:t>Mild disapproval to the death penalty</a:t>
            </a:r>
          </a:p>
          <a:p>
            <a:endParaRPr lang="en-US" dirty="0" smtClean="0">
              <a:solidFill>
                <a:schemeClr val="accent1"/>
              </a:solidFill>
            </a:endParaRPr>
          </a:p>
          <a:p>
            <a:endParaRPr lang="en-US" dirty="0"/>
          </a:p>
        </p:txBody>
      </p:sp>
      <p:pic>
        <p:nvPicPr>
          <p:cNvPr id="15" name="Picture 14"/>
          <p:cNvPicPr>
            <a:picLocks noChangeAspect="1"/>
          </p:cNvPicPr>
          <p:nvPr/>
        </p:nvPicPr>
        <p:blipFill>
          <a:blip r:embed="rId2"/>
          <a:stretch>
            <a:fillRect/>
          </a:stretch>
        </p:blipFill>
        <p:spPr>
          <a:xfrm>
            <a:off x="4219896" y="2732242"/>
            <a:ext cx="1562339" cy="1785530"/>
          </a:xfrm>
          <a:prstGeom prst="rect">
            <a:avLst/>
          </a:prstGeom>
        </p:spPr>
      </p:pic>
      <p:pic>
        <p:nvPicPr>
          <p:cNvPr id="16" name="Picture 15"/>
          <p:cNvPicPr>
            <a:picLocks noChangeAspect="1"/>
          </p:cNvPicPr>
          <p:nvPr/>
        </p:nvPicPr>
        <p:blipFill>
          <a:blip r:embed="rId3"/>
          <a:stretch>
            <a:fillRect/>
          </a:stretch>
        </p:blipFill>
        <p:spPr>
          <a:xfrm>
            <a:off x="6118439" y="4759819"/>
            <a:ext cx="2057373" cy="192435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accel="50000" decel="50000"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accel="50000" decel="50000" fill="hold" nodeType="clickEffect">
                                  <p:stCondLst>
                                    <p:cond delay="0"/>
                                  </p:stCondLst>
                                  <p:childTnLst>
                                    <p:set>
                                      <p:cBhvr>
                                        <p:cTn id="17" dur="1" fill="hold">
                                          <p:stCondLst>
                                            <p:cond delay="0"/>
                                          </p:stCondLst>
                                        </p:cTn>
                                        <p:tgtEl>
                                          <p:spTgt spid="16"/>
                                        </p:tgtEl>
                                        <p:attrNameLst>
                                          <p:attrName>style.visibility</p:attrName>
                                        </p:attrNameLst>
                                      </p:cBhvr>
                                      <p:to>
                                        <p:strVal val="visible"/>
                                      </p:to>
                                    </p:set>
                                    <p:anim calcmode="lin" valueType="num">
                                      <p:cBhvr additive="base">
                                        <p:cTn id="18" dur="500" fill="hold"/>
                                        <p:tgtEl>
                                          <p:spTgt spid="16"/>
                                        </p:tgtEl>
                                        <p:attrNameLst>
                                          <p:attrName>ppt_x</p:attrName>
                                        </p:attrNameLst>
                                      </p:cBhvr>
                                      <p:tavLst>
                                        <p:tav tm="0">
                                          <p:val>
                                            <p:strVal val="#ppt_x"/>
                                          </p:val>
                                        </p:tav>
                                        <p:tav tm="100000">
                                          <p:val>
                                            <p:strVal val="#ppt_x"/>
                                          </p:val>
                                        </p:tav>
                                      </p:tavLst>
                                    </p:anim>
                                    <p:anim calcmode="lin" valueType="num">
                                      <p:cBhvr additive="base">
                                        <p:cTn id="19"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5"/>
            <a:ext cx="8042276" cy="1492625"/>
          </a:xfrm>
        </p:spPr>
        <p:txBody>
          <a:bodyPr/>
          <a:lstStyle/>
          <a:p>
            <a:r>
              <a:rPr lang="en-US" dirty="0" smtClean="0"/>
              <a:t>Sanctions: Formal and Informal</a:t>
            </a:r>
            <a:endParaRPr lang="en-US" dirty="0"/>
          </a:p>
        </p:txBody>
      </p:sp>
      <p:sp>
        <p:nvSpPr>
          <p:cNvPr id="9" name="Content Placeholder 8"/>
          <p:cNvSpPr>
            <a:spLocks noGrp="1"/>
          </p:cNvSpPr>
          <p:nvPr>
            <p:ph idx="1"/>
          </p:nvPr>
        </p:nvSpPr>
        <p:spPr/>
        <p:txBody>
          <a:bodyPr/>
          <a:lstStyle/>
          <a:p>
            <a:r>
              <a:rPr lang="en-US" dirty="0" smtClean="0"/>
              <a:t>Formal: </a:t>
            </a:r>
          </a:p>
          <a:p>
            <a:pPr lvl="1"/>
            <a:r>
              <a:rPr lang="en-US" sz="2400" dirty="0" smtClean="0"/>
              <a:t>Clearly defined and can be administered by persons in certain official positions. </a:t>
            </a:r>
          </a:p>
          <a:p>
            <a:pPr lvl="1"/>
            <a:endParaRPr lang="en-US" dirty="0" smtClean="0"/>
          </a:p>
          <a:p>
            <a:pPr lvl="1"/>
            <a:endParaRPr lang="en-US" dirty="0" smtClean="0"/>
          </a:p>
          <a:p>
            <a:r>
              <a:rPr lang="en-US" dirty="0" smtClean="0"/>
              <a:t>Informal: </a:t>
            </a:r>
          </a:p>
          <a:p>
            <a:pPr lvl="1"/>
            <a:r>
              <a:rPr lang="en-US" dirty="0" smtClean="0"/>
              <a:t>Not clearly defined and can be administered by any member of a group</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2770094"/>
            <a:ext cx="8042276" cy="995083"/>
          </a:xfrm>
        </p:spPr>
        <p:txBody>
          <a:bodyPr/>
          <a:lstStyle/>
          <a:p>
            <a:r>
              <a:rPr lang="en-US" dirty="0" smtClean="0">
                <a:hlinkClick r:id="rId2"/>
              </a:rPr>
              <a:t>What Would You Do?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Competency Goal 2</a:t>
            </a:r>
            <a:endParaRPr lang="en-US" dirty="0"/>
          </a:p>
        </p:txBody>
      </p:sp>
      <p:sp>
        <p:nvSpPr>
          <p:cNvPr id="3" name="Content Placeholder 2"/>
          <p:cNvSpPr>
            <a:spLocks noGrp="1"/>
          </p:cNvSpPr>
          <p:nvPr>
            <p:ph idx="1"/>
          </p:nvPr>
        </p:nvSpPr>
        <p:spPr>
          <a:xfrm>
            <a:off x="423081" y="1444532"/>
            <a:ext cx="8229600" cy="5024507"/>
          </a:xfrm>
        </p:spPr>
        <p:txBody>
          <a:bodyPr>
            <a:normAutofit lnSpcReduction="10000"/>
          </a:bodyPr>
          <a:lstStyle/>
          <a:p>
            <a:r>
              <a:rPr lang="en-US" b="1" dirty="0" smtClean="0"/>
              <a:t>The learner will demonstrate an understanding of the nature of culture and the role it plays for the individual and for society.</a:t>
            </a:r>
          </a:p>
          <a:p>
            <a:r>
              <a:rPr lang="en-US" b="1" dirty="0" smtClean="0"/>
              <a:t>Objectives</a:t>
            </a:r>
            <a:endParaRPr lang="en-US" dirty="0" smtClean="0"/>
          </a:p>
          <a:p>
            <a:pPr lvl="1"/>
            <a:r>
              <a:rPr lang="en-US" b="1" dirty="0" smtClean="0"/>
              <a:t>2.01</a:t>
            </a:r>
            <a:r>
              <a:rPr lang="en-US" dirty="0" smtClean="0"/>
              <a:t> Identify and apply the elements of culture.</a:t>
            </a:r>
          </a:p>
          <a:p>
            <a:pPr lvl="1"/>
            <a:r>
              <a:rPr lang="en-US" b="1" dirty="0" smtClean="0"/>
              <a:t>2.02</a:t>
            </a:r>
            <a:r>
              <a:rPr lang="en-US" dirty="0" smtClean="0"/>
              <a:t> Compare and contrast various cultures of the world.</a:t>
            </a:r>
          </a:p>
          <a:p>
            <a:pPr lvl="1"/>
            <a:r>
              <a:rPr lang="en-US" b="1" dirty="0" smtClean="0"/>
              <a:t>2.03</a:t>
            </a:r>
            <a:r>
              <a:rPr lang="en-US" dirty="0" smtClean="0"/>
              <a:t> Explain how the elements of culture form a whole culture.</a:t>
            </a:r>
          </a:p>
          <a:p>
            <a:pPr lvl="1"/>
            <a:r>
              <a:rPr lang="en-US" b="1" dirty="0" smtClean="0"/>
              <a:t>2.04</a:t>
            </a:r>
            <a:r>
              <a:rPr lang="en-US" dirty="0" smtClean="0"/>
              <a:t> Explore the relationship between language and the transmission of culture.</a:t>
            </a:r>
          </a:p>
          <a:p>
            <a:pPr lvl="1"/>
            <a:r>
              <a:rPr lang="en-US" b="1" dirty="0" smtClean="0"/>
              <a:t>2.05</a:t>
            </a:r>
            <a:r>
              <a:rPr lang="en-US" dirty="0" smtClean="0"/>
              <a:t> Analyze the role that culture plays in determining personality.</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 with a buddy!</a:t>
            </a:r>
            <a:endParaRPr lang="en-US" dirty="0"/>
          </a:p>
        </p:txBody>
      </p:sp>
      <p:sp>
        <p:nvSpPr>
          <p:cNvPr id="3" name="Content Placeholder 2"/>
          <p:cNvSpPr>
            <a:spLocks noGrp="1"/>
          </p:cNvSpPr>
          <p:nvPr>
            <p:ph idx="1"/>
          </p:nvPr>
        </p:nvSpPr>
        <p:spPr/>
        <p:txBody>
          <a:bodyPr>
            <a:normAutofit/>
          </a:bodyPr>
          <a:lstStyle/>
          <a:p>
            <a:r>
              <a:rPr lang="en-US" dirty="0" smtClean="0"/>
              <a:t>Given your scenario, create a 2 minute skit that reflects the “norm” or typical way to act. </a:t>
            </a:r>
          </a:p>
          <a:p>
            <a:endParaRPr lang="en-US" dirty="0" smtClean="0"/>
          </a:p>
          <a:p>
            <a:r>
              <a:rPr lang="en-US" dirty="0" smtClean="0"/>
              <a:t>In your skit you must:</a:t>
            </a:r>
          </a:p>
          <a:p>
            <a:pPr lvl="1"/>
            <a:r>
              <a:rPr lang="en-US" dirty="0" smtClean="0"/>
              <a:t>Make the situation/scenario evident to the class</a:t>
            </a:r>
          </a:p>
          <a:p>
            <a:pPr lvl="1"/>
            <a:r>
              <a:rPr lang="en-US" dirty="0" smtClean="0"/>
              <a:t>Display what the “norm” would be in your scenario</a:t>
            </a:r>
          </a:p>
          <a:p>
            <a:pPr lvl="1"/>
            <a:r>
              <a:rPr lang="en-US" dirty="0" smtClean="0"/>
              <a:t>Also display what the “norm” would NOT be. </a:t>
            </a:r>
          </a:p>
          <a:p>
            <a:pPr lvl="1"/>
            <a:r>
              <a:rPr lang="en-US" dirty="0" smtClean="0"/>
              <a:t>Give an example of a positive sanction</a:t>
            </a:r>
          </a:p>
          <a:p>
            <a:pPr lvl="1"/>
            <a:r>
              <a:rPr lang="en-US" dirty="0" smtClean="0"/>
              <a:t>Give an example of a negative sanction</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49275" y="268942"/>
            <a:ext cx="8042276" cy="5634318"/>
          </a:xfrm>
        </p:spPr>
        <p:txBody>
          <a:bodyPr/>
          <a:lstStyle/>
          <a:p>
            <a:pPr algn="l"/>
            <a:r>
              <a:rPr lang="en-US" sz="2400" dirty="0" smtClean="0"/>
              <a:t>Behavior at the homecoming dance.</a:t>
            </a:r>
            <a:br>
              <a:rPr lang="en-US" sz="2400" dirty="0" smtClean="0"/>
            </a:br>
            <a:r>
              <a:rPr lang="en-US" sz="2400" dirty="0" smtClean="0"/>
              <a:t>Volunteering for coalition for the homeless on a weekend.</a:t>
            </a:r>
            <a:br>
              <a:rPr lang="en-US" sz="2400" dirty="0" smtClean="0"/>
            </a:br>
            <a:r>
              <a:rPr lang="en-US" sz="2400" dirty="0" smtClean="0"/>
              <a:t>Shopping at </a:t>
            </a:r>
            <a:r>
              <a:rPr lang="en-US" sz="2400" dirty="0" err="1" smtClean="0"/>
              <a:t>Walmart</a:t>
            </a:r>
            <a:r>
              <a:rPr lang="en-US" sz="2400" dirty="0" smtClean="0"/>
              <a:t>.</a:t>
            </a:r>
            <a:br>
              <a:rPr lang="en-US" sz="2400" dirty="0" smtClean="0"/>
            </a:br>
            <a:r>
              <a:rPr lang="en-US" sz="2400" dirty="0" smtClean="0"/>
              <a:t>Behavior on an elevator.</a:t>
            </a:r>
            <a:br>
              <a:rPr lang="en-US" sz="2400" dirty="0" smtClean="0"/>
            </a:br>
            <a:r>
              <a:rPr lang="en-US" sz="2400" dirty="0" smtClean="0"/>
              <a:t>Etiquette on a first date.</a:t>
            </a:r>
            <a:br>
              <a:rPr lang="en-US" sz="2400" dirty="0" smtClean="0"/>
            </a:br>
            <a:r>
              <a:rPr lang="en-US" sz="2400" dirty="0" smtClean="0"/>
              <a:t>Behavior for an important job interview</a:t>
            </a:r>
            <a:br>
              <a:rPr lang="en-US" sz="2400" dirty="0" smtClean="0"/>
            </a:br>
            <a:r>
              <a:rPr lang="en-US" sz="2400" dirty="0" smtClean="0"/>
              <a:t>Behavior at Thanksgiving dinner with your family</a:t>
            </a:r>
            <a:br>
              <a:rPr lang="en-US" sz="2400" dirty="0" smtClean="0"/>
            </a:br>
            <a:r>
              <a:rPr lang="en-US" sz="2400" dirty="0" smtClean="0"/>
              <a:t>Behavior in a library while working on a group project</a:t>
            </a:r>
            <a:br>
              <a:rPr lang="en-US" sz="2400" dirty="0" smtClean="0"/>
            </a:br>
            <a:r>
              <a:rPr lang="en-US" sz="2400" dirty="0" smtClean="0"/>
              <a:t>Behavior while watching a football game</a:t>
            </a:r>
            <a:br>
              <a:rPr lang="en-US" sz="2400" dirty="0" smtClean="0"/>
            </a:br>
            <a:r>
              <a:rPr lang="en-US" sz="2400" dirty="0" smtClean="0"/>
              <a:t>Behavior when walking your dog or going for a run </a:t>
            </a:r>
            <a:br>
              <a:rPr lang="en-US" sz="2400" dirty="0" smtClean="0"/>
            </a:br>
            <a:r>
              <a:rPr lang="en-US" sz="2400" dirty="0" smtClean="0"/>
              <a:t>Behavior while babysitting </a:t>
            </a:r>
            <a:br>
              <a:rPr lang="en-US" sz="2400" dirty="0" smtClean="0"/>
            </a:br>
            <a:r>
              <a:rPr lang="en-US" sz="2400" dirty="0" smtClean="0"/>
              <a:t>Behavior on an airplane or in the airport </a:t>
            </a:r>
            <a:br>
              <a:rPr lang="en-US" sz="2400" dirty="0" smtClean="0"/>
            </a:b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a:xfrm>
            <a:off x="409433" y="1613648"/>
            <a:ext cx="8297839" cy="4705266"/>
          </a:xfrm>
        </p:spPr>
        <p:txBody>
          <a:bodyPr>
            <a:normAutofit fontScale="77500" lnSpcReduction="20000"/>
          </a:bodyPr>
          <a:lstStyle/>
          <a:p>
            <a:pPr lvl="0"/>
            <a:r>
              <a:rPr lang="en-US" dirty="0" smtClean="0"/>
              <a:t>How is culture created and what are the components of culture?</a:t>
            </a:r>
          </a:p>
          <a:p>
            <a:pPr lvl="0"/>
            <a:r>
              <a:rPr lang="en-US" dirty="0" smtClean="0"/>
              <a:t>How do sociologist view culture from various perspectives?</a:t>
            </a:r>
          </a:p>
          <a:p>
            <a:pPr lvl="0"/>
            <a:r>
              <a:rPr lang="en-US" dirty="0" smtClean="0"/>
              <a:t>Why is culture important in our changing world?</a:t>
            </a:r>
          </a:p>
          <a:p>
            <a:pPr lvl="0"/>
            <a:r>
              <a:rPr lang="en-US" dirty="0" smtClean="0"/>
              <a:t>What impact does culture have on people's behavior?</a:t>
            </a:r>
          </a:p>
          <a:p>
            <a:pPr lvl="0"/>
            <a:r>
              <a:rPr lang="en-US" dirty="0" smtClean="0"/>
              <a:t>How are subcultures created and how do they distinguish themselves from larger cultural groups?</a:t>
            </a:r>
          </a:p>
          <a:p>
            <a:pPr lvl="0"/>
            <a:r>
              <a:rPr lang="en-US" dirty="0" smtClean="0"/>
              <a:t>What shapes American popular culture?</a:t>
            </a:r>
          </a:p>
          <a:p>
            <a:pPr lvl="0"/>
            <a:r>
              <a:rPr lang="en-US" dirty="0" smtClean="0"/>
              <a:t>How do sociologists view American culture from various perspectives?</a:t>
            </a:r>
          </a:p>
          <a:p>
            <a:pPr lvl="0"/>
            <a:r>
              <a:rPr lang="en-US" dirty="0" smtClean="0"/>
              <a:t>How is American culture shaped by our changing world?</a:t>
            </a:r>
          </a:p>
          <a:p>
            <a:pPr lvl="0"/>
            <a:r>
              <a:rPr lang="en-US" dirty="0" smtClean="0"/>
              <a:t>What impact does culture have on Americans behaviors?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 2"/>
          <p:cNvGraphicFramePr>
            <a:graphicFrameLocks noGrp="1"/>
          </p:cNvGraphicFramePr>
          <p:nvPr>
            <p:ph idx="1"/>
          </p:nvPr>
        </p:nvGraphicFramePr>
        <p:xfrm>
          <a:off x="547463" y="956018"/>
          <a:ext cx="7772400" cy="5033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Values </a:t>
            </a:r>
            <a:endParaRPr lang="en-US" dirty="0"/>
          </a:p>
        </p:txBody>
      </p:sp>
      <p:sp>
        <p:nvSpPr>
          <p:cNvPr id="7" name="Content Placeholder 6"/>
          <p:cNvSpPr>
            <a:spLocks noGrp="1"/>
          </p:cNvSpPr>
          <p:nvPr>
            <p:ph idx="1"/>
          </p:nvPr>
        </p:nvSpPr>
        <p:spPr>
          <a:xfrm>
            <a:off x="549275" y="1774209"/>
            <a:ext cx="8042276" cy="4339988"/>
          </a:xfrm>
        </p:spPr>
        <p:txBody>
          <a:bodyPr/>
          <a:lstStyle/>
          <a:p>
            <a:r>
              <a:rPr lang="en-US" dirty="0" smtClean="0">
                <a:solidFill>
                  <a:schemeClr val="accent2"/>
                </a:solidFill>
              </a:rPr>
              <a:t>Collective ideas about what is right or wrong, good or bad, and desirable or undesirable in a particular culture. </a:t>
            </a:r>
          </a:p>
          <a:p>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Values are our JUSTIFICATION for our behaviors. </a:t>
            </a:r>
          </a:p>
          <a:p>
            <a:r>
              <a:rPr lang="en-US" dirty="0" smtClean="0"/>
              <a:t>They do NOT dictate how to act, but provide us with criteria by which we evaluate people, objects, and events. </a:t>
            </a:r>
          </a:p>
          <a:p>
            <a:endPar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endParaRPr lang="en-US" dirty="0" smtClean="0">
              <a:solidFill>
                <a:schemeClr val="accent2"/>
              </a:solidFill>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American Values                </a:t>
            </a:r>
            <a:endParaRPr lang="en-US" dirty="0"/>
          </a:p>
        </p:txBody>
      </p:sp>
      <p:sp>
        <p:nvSpPr>
          <p:cNvPr id="5" name="Content Placeholder 4"/>
          <p:cNvSpPr>
            <a:spLocks noGrp="1"/>
          </p:cNvSpPr>
          <p:nvPr>
            <p:ph idx="1"/>
          </p:nvPr>
        </p:nvSpPr>
        <p:spPr/>
        <p:txBody>
          <a:bodyPr>
            <a:normAutofit/>
          </a:bodyPr>
          <a:lstStyle/>
          <a:p>
            <a:pPr algn="ctr">
              <a:buNone/>
            </a:pPr>
            <a:r>
              <a:rPr lang="en-US" sz="6000" dirty="0" smtClean="0"/>
              <a:t>With a partner, generate a list of 10-15 American values. </a:t>
            </a:r>
            <a:endParaRPr lang="en-US" sz="6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American Value System </a:t>
            </a:r>
            <a:endParaRPr lang="en-US" dirty="0"/>
          </a:p>
        </p:txBody>
      </p:sp>
      <p:sp>
        <p:nvSpPr>
          <p:cNvPr id="3" name="Content Placeholder 2"/>
          <p:cNvSpPr>
            <a:spLocks noGrp="1"/>
          </p:cNvSpPr>
          <p:nvPr>
            <p:ph idx="1"/>
          </p:nvPr>
        </p:nvSpPr>
        <p:spPr>
          <a:xfrm>
            <a:off x="549275" y="1600201"/>
            <a:ext cx="8042276" cy="4964372"/>
          </a:xfrm>
        </p:spPr>
        <p:txBody>
          <a:bodyPr numCol="1">
            <a:normAutofit fontScale="92500" lnSpcReduction="10000"/>
          </a:bodyPr>
          <a:lstStyle/>
          <a:p>
            <a:pPr algn="ctr">
              <a:buNone/>
            </a:pPr>
            <a:r>
              <a:rPr lang="en-US" dirty="0" smtClean="0"/>
              <a:t>Ben Franklin listed 13 important virtues [Late1700s] </a:t>
            </a:r>
          </a:p>
          <a:p>
            <a:pPr lvl="1" algn="ctr">
              <a:buNone/>
            </a:pPr>
            <a:r>
              <a:rPr lang="en-US" dirty="0" smtClean="0"/>
              <a:t>Temperance</a:t>
            </a:r>
          </a:p>
          <a:p>
            <a:pPr lvl="1" algn="ctr">
              <a:buNone/>
            </a:pPr>
            <a:r>
              <a:rPr lang="en-US" dirty="0" smtClean="0"/>
              <a:t>Silence</a:t>
            </a:r>
          </a:p>
          <a:p>
            <a:pPr lvl="1" algn="ctr">
              <a:buNone/>
            </a:pPr>
            <a:r>
              <a:rPr lang="en-US" dirty="0" smtClean="0"/>
              <a:t>Order</a:t>
            </a:r>
          </a:p>
          <a:p>
            <a:pPr lvl="1" algn="ctr">
              <a:buNone/>
            </a:pPr>
            <a:r>
              <a:rPr lang="en-US" dirty="0" smtClean="0"/>
              <a:t>Resolution</a:t>
            </a:r>
          </a:p>
          <a:p>
            <a:pPr lvl="1" algn="ctr">
              <a:buNone/>
            </a:pPr>
            <a:r>
              <a:rPr lang="en-US" dirty="0" smtClean="0"/>
              <a:t>Frugality</a:t>
            </a:r>
          </a:p>
          <a:p>
            <a:pPr lvl="1" algn="ctr">
              <a:buNone/>
            </a:pPr>
            <a:r>
              <a:rPr lang="en-US" dirty="0" smtClean="0"/>
              <a:t>Industry</a:t>
            </a:r>
          </a:p>
          <a:p>
            <a:pPr lvl="1" algn="ctr">
              <a:buNone/>
            </a:pPr>
            <a:r>
              <a:rPr lang="en-US" dirty="0" smtClean="0"/>
              <a:t>Sincerity</a:t>
            </a:r>
          </a:p>
          <a:p>
            <a:pPr lvl="1" algn="ctr">
              <a:buNone/>
            </a:pPr>
            <a:r>
              <a:rPr lang="en-US" dirty="0" smtClean="0"/>
              <a:t>Justice</a:t>
            </a:r>
          </a:p>
          <a:p>
            <a:pPr lvl="1" algn="ctr">
              <a:buNone/>
            </a:pPr>
            <a:r>
              <a:rPr lang="en-US" dirty="0" smtClean="0"/>
              <a:t>Moderation</a:t>
            </a:r>
          </a:p>
          <a:p>
            <a:pPr lvl="1" algn="ctr">
              <a:buNone/>
            </a:pPr>
            <a:r>
              <a:rPr lang="en-US" dirty="0" smtClean="0"/>
              <a:t>Cleanliness</a:t>
            </a:r>
          </a:p>
          <a:p>
            <a:pPr lvl="1" algn="ctr">
              <a:buNone/>
            </a:pPr>
            <a:r>
              <a:rPr lang="en-US" dirty="0" smtClean="0"/>
              <a:t>Tranquility</a:t>
            </a:r>
          </a:p>
          <a:p>
            <a:pPr lvl="1" algn="ctr">
              <a:buNone/>
            </a:pPr>
            <a:r>
              <a:rPr lang="en-US" dirty="0" smtClean="0"/>
              <a:t>Chastity</a:t>
            </a:r>
          </a:p>
          <a:p>
            <a:pPr lvl="1" algn="ctr">
              <a:buNone/>
            </a:pPr>
            <a:r>
              <a:rPr lang="en-US" dirty="0" smtClean="0"/>
              <a:t>Humility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875063"/>
          </a:xfrm>
        </p:spPr>
        <p:txBody>
          <a:bodyPr>
            <a:normAutofit fontScale="90000"/>
          </a:bodyPr>
          <a:lstStyle/>
          <a:p>
            <a:r>
              <a:rPr lang="en-US" dirty="0" smtClean="0"/>
              <a:t>Traditional American Values</a:t>
            </a:r>
            <a:endParaRPr lang="en-US" dirty="0"/>
          </a:p>
        </p:txBody>
      </p:sp>
      <p:sp>
        <p:nvSpPr>
          <p:cNvPr id="3" name="Content Placeholder 2"/>
          <p:cNvSpPr>
            <a:spLocks noGrp="1"/>
          </p:cNvSpPr>
          <p:nvPr>
            <p:ph idx="1"/>
          </p:nvPr>
        </p:nvSpPr>
        <p:spPr>
          <a:xfrm>
            <a:off x="163772" y="982639"/>
            <a:ext cx="8625385" cy="5349922"/>
          </a:xfrm>
        </p:spPr>
        <p:txBody>
          <a:bodyPr>
            <a:normAutofit fontScale="70000" lnSpcReduction="20000"/>
          </a:bodyPr>
          <a:lstStyle/>
          <a:p>
            <a:pPr>
              <a:buNone/>
            </a:pPr>
            <a:r>
              <a:rPr lang="en-US" dirty="0" smtClean="0"/>
              <a:t>Robin Williams identified 15 values </a:t>
            </a:r>
          </a:p>
          <a:p>
            <a:pPr lvl="1"/>
            <a:r>
              <a:rPr lang="en-US" sz="2400" u="sng" dirty="0" smtClean="0"/>
              <a:t>Personal Achievement</a:t>
            </a:r>
            <a:r>
              <a:rPr lang="en-US" sz="2400" dirty="0" smtClean="0"/>
              <a:t>: Most evident in employment, measured in power and wealth</a:t>
            </a:r>
          </a:p>
          <a:p>
            <a:pPr lvl="1"/>
            <a:r>
              <a:rPr lang="en-US" sz="2400" u="sng" dirty="0" smtClean="0"/>
              <a:t>Individualism</a:t>
            </a:r>
            <a:r>
              <a:rPr lang="en-US" sz="2400" dirty="0" smtClean="0"/>
              <a:t>: Key to personal achievement, positive and negative side </a:t>
            </a:r>
          </a:p>
          <a:p>
            <a:pPr lvl="1"/>
            <a:r>
              <a:rPr lang="en-US" sz="2400" u="sng" dirty="0" smtClean="0"/>
              <a:t>Work</a:t>
            </a:r>
            <a:r>
              <a:rPr lang="en-US" sz="2400" dirty="0" smtClean="0"/>
              <a:t>: Signs of virtue, those who don’t are lazy or immoral </a:t>
            </a:r>
          </a:p>
          <a:p>
            <a:pPr lvl="1"/>
            <a:r>
              <a:rPr lang="en-US" sz="2400" u="sng" dirty="0" smtClean="0"/>
              <a:t>Morality</a:t>
            </a:r>
            <a:r>
              <a:rPr lang="en-US" sz="2400" dirty="0" smtClean="0"/>
              <a:t>: View word in terms of right and wrong</a:t>
            </a:r>
          </a:p>
          <a:p>
            <a:pPr lvl="1"/>
            <a:r>
              <a:rPr lang="en-US" sz="2400" u="sng" dirty="0" smtClean="0"/>
              <a:t>Humanitarianism</a:t>
            </a:r>
            <a:r>
              <a:rPr lang="en-US" sz="2400" dirty="0" smtClean="0"/>
              <a:t>: Quick to help those who are less fortunate</a:t>
            </a:r>
          </a:p>
          <a:p>
            <a:pPr lvl="1"/>
            <a:r>
              <a:rPr lang="en-US" sz="2400" u="sng" dirty="0" smtClean="0"/>
              <a:t>Efficiency</a:t>
            </a:r>
            <a:r>
              <a:rPr lang="en-US" sz="2400" dirty="0" smtClean="0"/>
              <a:t>: Practical and inventive, every problem has a solution</a:t>
            </a:r>
          </a:p>
          <a:p>
            <a:pPr lvl="1"/>
            <a:r>
              <a:rPr lang="en-US" sz="2400" u="sng" dirty="0" smtClean="0"/>
              <a:t>Practicality</a:t>
            </a:r>
            <a:r>
              <a:rPr lang="en-US" sz="2400" dirty="0" smtClean="0"/>
              <a:t>: Tend to judge things based on usefulness and ability to get things done </a:t>
            </a:r>
          </a:p>
          <a:p>
            <a:pPr lvl="1"/>
            <a:r>
              <a:rPr lang="en-US" sz="2400" u="sng" dirty="0" smtClean="0"/>
              <a:t>Progress</a:t>
            </a:r>
            <a:r>
              <a:rPr lang="en-US" sz="2400" dirty="0" smtClean="0"/>
              <a:t>: Believe that through hard work and determination, living standards will continue to improve</a:t>
            </a:r>
          </a:p>
          <a:p>
            <a:pPr lvl="1"/>
            <a:r>
              <a:rPr lang="en-US" sz="2400" u="sng" dirty="0" smtClean="0"/>
              <a:t>Material Comfort</a:t>
            </a:r>
            <a:r>
              <a:rPr lang="en-US" sz="2400" dirty="0" smtClean="0"/>
              <a:t>: Ability of science and technology to make the world a better and more comfortable place </a:t>
            </a:r>
          </a:p>
          <a:p>
            <a:pPr lvl="1"/>
            <a:r>
              <a:rPr lang="en-US" sz="2400" u="sng" dirty="0" smtClean="0"/>
              <a:t>Equality</a:t>
            </a:r>
            <a:r>
              <a:rPr lang="en-US" sz="2400" dirty="0" smtClean="0"/>
              <a:t>: Human equality, equality of opportunity and chance at success </a:t>
            </a:r>
          </a:p>
          <a:p>
            <a:pPr lvl="1"/>
            <a:r>
              <a:rPr lang="en-US" sz="2400" u="sng" dirty="0" smtClean="0"/>
              <a:t>Democracy </a:t>
            </a:r>
          </a:p>
          <a:p>
            <a:pPr lvl="1"/>
            <a:r>
              <a:rPr lang="en-US" sz="2400" u="sng" dirty="0" smtClean="0"/>
              <a:t>Freedom</a:t>
            </a:r>
            <a:r>
              <a:rPr lang="en-US" sz="2400" dirty="0" smtClean="0"/>
              <a:t>: Personal freedoms of choice </a:t>
            </a:r>
          </a:p>
          <a:p>
            <a:pPr lvl="1"/>
            <a:r>
              <a:rPr lang="en-US" sz="2400" dirty="0" smtClean="0"/>
              <a:t>Other Core Values: Nationalism, patriotism, science and rationality, racial and group superiority [James M. </a:t>
            </a:r>
            <a:r>
              <a:rPr lang="en-US" sz="2400" dirty="0" err="1" smtClean="0"/>
              <a:t>Henslin</a:t>
            </a:r>
            <a:r>
              <a:rPr lang="en-US" sz="2400" dirty="0" smtClean="0"/>
              <a:t> suggested additional values should be added like education, religion, romantic love]</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Values</a:t>
            </a:r>
            <a:endParaRPr lang="en-US" dirty="0"/>
          </a:p>
        </p:txBody>
      </p:sp>
      <p:sp>
        <p:nvSpPr>
          <p:cNvPr id="3" name="Content Placeholder 2"/>
          <p:cNvSpPr>
            <a:spLocks noGrp="1"/>
          </p:cNvSpPr>
          <p:nvPr>
            <p:ph idx="1"/>
          </p:nvPr>
        </p:nvSpPr>
        <p:spPr>
          <a:xfrm>
            <a:off x="549275" y="1978925"/>
            <a:ext cx="8042276" cy="3964676"/>
          </a:xfrm>
        </p:spPr>
        <p:txBody>
          <a:bodyPr/>
          <a:lstStyle/>
          <a:p>
            <a:pPr lvl="1"/>
            <a:r>
              <a:rPr lang="en-US" sz="2400" u="sng" dirty="0" smtClean="0"/>
              <a:t>Self-fulfillment</a:t>
            </a:r>
            <a:r>
              <a:rPr lang="en-US" sz="2400" dirty="0" smtClean="0"/>
              <a:t> – Commitment to the full development of one’s personality talents and potential</a:t>
            </a:r>
          </a:p>
          <a:p>
            <a:pPr lvl="1"/>
            <a:r>
              <a:rPr lang="en-US" sz="2400" u="sng" dirty="0" smtClean="0"/>
              <a:t>Narcissism</a:t>
            </a:r>
            <a:r>
              <a:rPr lang="en-US" sz="2400" dirty="0" smtClean="0"/>
              <a:t> – Extreme self-centeredness </a:t>
            </a:r>
          </a:p>
          <a:p>
            <a:pPr lvl="1"/>
            <a:r>
              <a:rPr lang="en-US" sz="2400" dirty="0" smtClean="0"/>
              <a:t>Studies in 1990s noted emergence of other American values, like concern for the environment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17804</TotalTime>
  <Words>1175</Words>
  <Application>Microsoft Office PowerPoint</Application>
  <PresentationFormat>On-screen Show (4:3)</PresentationFormat>
  <Paragraphs>168</Paragraphs>
  <Slides>21</Slides>
  <Notes>5</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Breeze</vt:lpstr>
      <vt:lpstr>Values, Norms, and Sanctions</vt:lpstr>
      <vt:lpstr>Competency Goal 2</vt:lpstr>
      <vt:lpstr>Essential Questions</vt:lpstr>
      <vt:lpstr>Slide 4</vt:lpstr>
      <vt:lpstr>Values </vt:lpstr>
      <vt:lpstr>American Values                </vt:lpstr>
      <vt:lpstr>The American Value System </vt:lpstr>
      <vt:lpstr>Traditional American Values</vt:lpstr>
      <vt:lpstr>Changing Values</vt:lpstr>
      <vt:lpstr>American Values: Patriotism </vt:lpstr>
      <vt:lpstr>American Values: Patriotism</vt:lpstr>
      <vt:lpstr>Ideal vs. Real Culture</vt:lpstr>
      <vt:lpstr>NORMS </vt:lpstr>
      <vt:lpstr>NORMS </vt:lpstr>
      <vt:lpstr>FORMAL AND INFORMAL NORMS</vt:lpstr>
      <vt:lpstr>Types of Norms </vt:lpstr>
      <vt:lpstr>Norms are enforced by…….  SANCTIONS </vt:lpstr>
      <vt:lpstr>Sanctions: Formal and Informal</vt:lpstr>
      <vt:lpstr>What Would You Do? </vt:lpstr>
      <vt:lpstr>Get with a buddy!</vt:lpstr>
      <vt:lpstr>Behavior at the homecoming dance. Volunteering for coalition for the homeless on a weekend. Shopping at Walmart. Behavior on an elevator. Etiquette on a first date. Behavior for an important job interview Behavior at Thanksgiving dinner with your family Behavior in a library while working on a group project Behavior while watching a football game Behavior when walking your dog or going for a run  Behavior while babysitting  Behavior on an airplane or in the airport  </vt:lpstr>
    </vt:vector>
  </TitlesOfParts>
  <Company>North Carolina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Values and Norms</dc:title>
  <dc:creator>Jessica Taylor</dc:creator>
  <cp:lastModifiedBy>Shavonne Hairston</cp:lastModifiedBy>
  <cp:revision>27</cp:revision>
  <dcterms:created xsi:type="dcterms:W3CDTF">2012-02-07T01:13:01Z</dcterms:created>
  <dcterms:modified xsi:type="dcterms:W3CDTF">2014-05-28T15:56:43Z</dcterms:modified>
</cp:coreProperties>
</file>