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87E-89F0-4A7D-8509-A31F47D29E2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7369-9DFD-4758-BF52-717CF7113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87E-89F0-4A7D-8509-A31F47D29E2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7369-9DFD-4758-BF52-717CF7113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87E-89F0-4A7D-8509-A31F47D29E2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7369-9DFD-4758-BF52-717CF7113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87E-89F0-4A7D-8509-A31F47D29E2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7369-9DFD-4758-BF52-717CF7113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87E-89F0-4A7D-8509-A31F47D29E2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7369-9DFD-4758-BF52-717CF7113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87E-89F0-4A7D-8509-A31F47D29E2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7369-9DFD-4758-BF52-717CF7113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87E-89F0-4A7D-8509-A31F47D29E2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7369-9DFD-4758-BF52-717CF7113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87E-89F0-4A7D-8509-A31F47D29E2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7369-9DFD-4758-BF52-717CF7113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87E-89F0-4A7D-8509-A31F47D29E2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7369-9DFD-4758-BF52-717CF7113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87E-89F0-4A7D-8509-A31F47D29E2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7369-9DFD-4758-BF52-717CF7113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587E-89F0-4A7D-8509-A31F47D29E2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67369-9DFD-4758-BF52-717CF7113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587E-89F0-4A7D-8509-A31F47D29E25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7369-9DFD-4758-BF52-717CF7113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WII Notes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around WWII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History</a:t>
            </a:r>
          </a:p>
          <a:p>
            <a:r>
              <a:rPr lang="en-US" dirty="0" smtClean="0"/>
              <a:t>Mr. Westbrook</a:t>
            </a:r>
          </a:p>
          <a:p>
            <a:r>
              <a:rPr lang="en-US" sz="1800" dirty="0" smtClean="0"/>
              <a:t>Created by: Matthew Washington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ch.bmp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7425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Air Power Improved</a:t>
            </a:r>
          </a:p>
          <a:p>
            <a:pPr lvl="1"/>
            <a:r>
              <a:rPr lang="en-US" dirty="0" smtClean="0"/>
              <a:t>Design &amp; effectiveness of plane improved</a:t>
            </a:r>
          </a:p>
          <a:p>
            <a:pPr lvl="1"/>
            <a:r>
              <a:rPr lang="en-US" dirty="0" smtClean="0"/>
              <a:t>Bombs to drop</a:t>
            </a:r>
            <a:endParaRPr lang="en-US" dirty="0"/>
          </a:p>
          <a:p>
            <a:r>
              <a:rPr lang="en-US" dirty="0" smtClean="0"/>
              <a:t>Fast Moving Armored tanks</a:t>
            </a:r>
          </a:p>
          <a:p>
            <a:pPr lvl="1"/>
            <a:r>
              <a:rPr lang="en-US" dirty="0" smtClean="0"/>
              <a:t>More reliable</a:t>
            </a:r>
          </a:p>
          <a:p>
            <a:r>
              <a:rPr lang="en-US" dirty="0" smtClean="0"/>
              <a:t>Paratroopers</a:t>
            </a:r>
          </a:p>
          <a:p>
            <a:r>
              <a:rPr lang="en-US" dirty="0" smtClean="0"/>
              <a:t>Improved design &amp; effectiveness of subs</a:t>
            </a:r>
          </a:p>
          <a:p>
            <a:r>
              <a:rPr lang="en-US" dirty="0" smtClean="0"/>
              <a:t>Radar: detect planes</a:t>
            </a:r>
          </a:p>
          <a:p>
            <a:r>
              <a:rPr lang="en-US" dirty="0" smtClean="0"/>
              <a:t>Sonar: detect subs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*Deliberate murder of a group of people*</a:t>
            </a:r>
          </a:p>
          <a:p>
            <a:r>
              <a:rPr lang="en-US" dirty="0" smtClean="0"/>
              <a:t>Holocaust</a:t>
            </a:r>
          </a:p>
          <a:p>
            <a:pPr lvl="1"/>
            <a:r>
              <a:rPr lang="en-US" dirty="0" smtClean="0"/>
              <a:t>6 million Jews killed</a:t>
            </a:r>
          </a:p>
          <a:p>
            <a:pPr lvl="1"/>
            <a:r>
              <a:rPr lang="en-US" dirty="0" smtClean="0"/>
              <a:t>5 million non-Jews killed</a:t>
            </a:r>
          </a:p>
          <a:p>
            <a:r>
              <a:rPr lang="en-US" dirty="0" smtClean="0"/>
              <a:t>Death Camps</a:t>
            </a:r>
          </a:p>
          <a:p>
            <a:pPr lvl="1"/>
            <a:r>
              <a:rPr lang="en-US" dirty="0" smtClean="0"/>
              <a:t>Heads shaved, separated men and women. Children from adults</a:t>
            </a:r>
          </a:p>
          <a:p>
            <a:pPr lvl="1"/>
            <a:r>
              <a:rPr lang="en-US" dirty="0" smtClean="0"/>
              <a:t>Young, old, and sick immediately killed</a:t>
            </a:r>
          </a:p>
        </p:txBody>
      </p:sp>
      <p:pic>
        <p:nvPicPr>
          <p:cNvPr id="5" name="Content Placeholder 4" descr="Men in Holocaust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87716"/>
            <a:ext cx="4038600" cy="275093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Ended Great Depression in U.S.</a:t>
            </a:r>
          </a:p>
          <a:p>
            <a:r>
              <a:rPr lang="en-US" dirty="0" smtClean="0"/>
              <a:t>Citizens rights limited</a:t>
            </a:r>
          </a:p>
          <a:p>
            <a:pPr lvl="1"/>
            <a:r>
              <a:rPr lang="en-US" dirty="0" smtClean="0"/>
              <a:t>Japanese Americans forced into internment camps</a:t>
            </a:r>
            <a:endParaRPr lang="en-US" dirty="0"/>
          </a:p>
        </p:txBody>
      </p:sp>
      <p:pic>
        <p:nvPicPr>
          <p:cNvPr id="5" name="Content Placeholder 4" descr="japanese-internme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84575"/>
            <a:ext cx="4038600" cy="31572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War</a:t>
            </a:r>
            <a:endParaRPr lang="en-US" dirty="0"/>
          </a:p>
        </p:txBody>
      </p:sp>
      <p:pic>
        <p:nvPicPr>
          <p:cNvPr id="7" name="Content Placeholder 6" descr="We can do it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1448" y="1600200"/>
            <a:ext cx="2952352" cy="394154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Worked in industry</a:t>
            </a:r>
          </a:p>
          <a:p>
            <a:r>
              <a:rPr lang="en-US" dirty="0" smtClean="0"/>
              <a:t>Worked in military (drove trucks &amp; ambulances delivered airplanes, decoded messages)</a:t>
            </a:r>
          </a:p>
          <a:p>
            <a:r>
              <a:rPr lang="en-US" dirty="0" smtClean="0"/>
              <a:t>Some European women fought on front lines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93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Life around WWII</vt:lpstr>
      <vt:lpstr>Warfare</vt:lpstr>
      <vt:lpstr>Genocide</vt:lpstr>
      <vt:lpstr>Total War</vt:lpstr>
      <vt:lpstr>Women in the War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around WWII</dc:title>
  <dc:creator>shairston</dc:creator>
  <cp:lastModifiedBy>shairston</cp:lastModifiedBy>
  <cp:revision>4</cp:revision>
  <dcterms:created xsi:type="dcterms:W3CDTF">2014-04-24T15:35:44Z</dcterms:created>
  <dcterms:modified xsi:type="dcterms:W3CDTF">2014-04-24T16:06:22Z</dcterms:modified>
</cp:coreProperties>
</file>