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3B5DEA-6D6F-48B3-AB90-146BCA96FD87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9A8715-28CA-4577-8B26-3D29F540A894}" type="pres">
      <dgm:prSet presAssocID="{373B5DEA-6D6F-48B3-AB90-146BCA96FD8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0547CA1C-BA3C-411E-824F-4C46128A6633}" type="presOf" srcId="{373B5DEA-6D6F-48B3-AB90-146BCA96FD87}" destId="{969A8715-28CA-4577-8B26-3D29F540A894}" srcOrd="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B76D-2BBB-4FAB-B25A-A484429F65E1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3DC2-FDB7-412E-B695-EF4BDF37C8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B76D-2BBB-4FAB-B25A-A484429F65E1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3DC2-FDB7-412E-B695-EF4BDF37C8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B76D-2BBB-4FAB-B25A-A484429F65E1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3DC2-FDB7-412E-B695-EF4BDF37C8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B76D-2BBB-4FAB-B25A-A484429F65E1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3DC2-FDB7-412E-B695-EF4BDF37C8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B76D-2BBB-4FAB-B25A-A484429F65E1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3DC2-FDB7-412E-B695-EF4BDF37C8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B76D-2BBB-4FAB-B25A-A484429F65E1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3DC2-FDB7-412E-B695-EF4BDF37C8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B76D-2BBB-4FAB-B25A-A484429F65E1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3DC2-FDB7-412E-B695-EF4BDF37C8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B76D-2BBB-4FAB-B25A-A484429F65E1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3DC2-FDB7-412E-B695-EF4BDF37C8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B76D-2BBB-4FAB-B25A-A484429F65E1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3DC2-FDB7-412E-B695-EF4BDF37C8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B76D-2BBB-4FAB-B25A-A484429F65E1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3DC2-FDB7-412E-B695-EF4BDF37C8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B76D-2BBB-4FAB-B25A-A484429F65E1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3DC2-FDB7-412E-B695-EF4BDF37C8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BB76D-2BBB-4FAB-B25A-A484429F65E1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83DC2-FDB7-412E-B695-EF4BDF37C87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Japan’s Feudal 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World History</a:t>
            </a:r>
          </a:p>
          <a:p>
            <a:r>
              <a:rPr lang="en-US" dirty="0" smtClean="0"/>
              <a:t>Westbrook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Military Dynasties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1192, 1</a:t>
            </a:r>
            <a:r>
              <a:rPr lang="en-US" sz="4000" baseline="30000" dirty="0" smtClean="0"/>
              <a:t>st</a:t>
            </a:r>
            <a:r>
              <a:rPr lang="en-US" sz="4000" dirty="0" smtClean="0"/>
              <a:t> of 3 Military Dynasties to rule Japan for 700 years appears</a:t>
            </a:r>
          </a:p>
          <a:p>
            <a:r>
              <a:rPr lang="en-US" sz="4000" dirty="0" smtClean="0"/>
              <a:t>Shogun</a:t>
            </a:r>
            <a:r>
              <a:rPr lang="en-US" sz="4000" dirty="0"/>
              <a:t> </a:t>
            </a:r>
            <a:r>
              <a:rPr lang="en-US" sz="4000" dirty="0" smtClean="0"/>
              <a:t>– Supreme Military commander</a:t>
            </a:r>
          </a:p>
          <a:p>
            <a:pPr lvl="1"/>
            <a:r>
              <a:rPr lang="en-US" sz="3600" dirty="0" smtClean="0"/>
              <a:t>Daimyo: lesser lords w/ armies</a:t>
            </a:r>
          </a:p>
          <a:p>
            <a:pPr lvl="1"/>
            <a:r>
              <a:rPr lang="en-US" sz="3600" dirty="0" smtClean="0"/>
              <a:t>Samurai: warriors who served Daimyo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Samurai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Heavily armed and trained</a:t>
            </a:r>
          </a:p>
          <a:p>
            <a:r>
              <a:rPr lang="en-US" dirty="0" smtClean="0"/>
              <a:t>Bushido: “Way of the Warrior”</a:t>
            </a:r>
          </a:p>
          <a:p>
            <a:pPr lvl="1"/>
            <a:r>
              <a:rPr lang="en-US" dirty="0" smtClean="0"/>
              <a:t>Code emphasized honor, bravery, loyalty to one’s lord</a:t>
            </a:r>
          </a:p>
          <a:p>
            <a:r>
              <a:rPr lang="en-US" dirty="0" smtClean="0"/>
              <a:t>No fear of death</a:t>
            </a:r>
          </a:p>
          <a:p>
            <a:r>
              <a:rPr lang="en-US" dirty="0" smtClean="0"/>
              <a:t>Walk barefoot in snow or not eat to get tough</a:t>
            </a:r>
          </a:p>
          <a:p>
            <a:r>
              <a:rPr lang="en-US" dirty="0" smtClean="0"/>
              <a:t>Seppuku: ritual suicide</a:t>
            </a:r>
          </a:p>
          <a:p>
            <a:pPr lvl="1"/>
            <a:r>
              <a:rPr lang="en-US" dirty="0" smtClean="0"/>
              <a:t>Expected to commit if betrayed code of bushido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the Samurai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Status of ______ declines in Feudal Japan</a:t>
            </a:r>
          </a:p>
          <a:p>
            <a:r>
              <a:rPr lang="en-US" dirty="0" smtClean="0"/>
              <a:t>Peasants farmed and got food for Samurais </a:t>
            </a:r>
          </a:p>
          <a:p>
            <a:r>
              <a:rPr lang="en-US" dirty="0" smtClean="0"/>
              <a:t>Artisans made weapons for samurais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Codes and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Tokugawa </a:t>
            </a:r>
            <a:r>
              <a:rPr lang="en-US" dirty="0" err="1" smtClean="0"/>
              <a:t>Shogunate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Restricted life of all people to strict laws &amp; codes</a:t>
            </a:r>
          </a:p>
          <a:p>
            <a:pPr lvl="1"/>
            <a:r>
              <a:rPr lang="en-US" dirty="0" smtClean="0"/>
              <a:t>Imposed central government control on Japan</a:t>
            </a:r>
          </a:p>
          <a:p>
            <a:pPr lvl="1"/>
            <a:r>
              <a:rPr lang="en-US" dirty="0" smtClean="0"/>
              <a:t>Economy grew tremendously </a:t>
            </a:r>
          </a:p>
          <a:p>
            <a:r>
              <a:rPr lang="en-US" dirty="0" smtClean="0"/>
              <a:t>Zen Buddhism</a:t>
            </a:r>
          </a:p>
          <a:p>
            <a:pPr lvl="1"/>
            <a:r>
              <a:rPr lang="en-US" dirty="0" smtClean="0"/>
              <a:t>Emphasized meditation &amp; devotion to duty</a:t>
            </a:r>
          </a:p>
          <a:p>
            <a:pPr lvl="1"/>
            <a:r>
              <a:rPr lang="en-US" dirty="0" smtClean="0"/>
              <a:t>Achieve enlightenment through everyday </a:t>
            </a:r>
            <a:r>
              <a:rPr lang="en-US" dirty="0" err="1" smtClean="0"/>
              <a:t>activitties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Theater </a:t>
            </a:r>
          </a:p>
          <a:p>
            <a:r>
              <a:rPr lang="en-US" dirty="0" smtClean="0"/>
              <a:t>Literature </a:t>
            </a:r>
          </a:p>
          <a:p>
            <a:pPr lvl="1"/>
            <a:r>
              <a:rPr lang="en-US" dirty="0" smtClean="0"/>
              <a:t>Haiku: Poem with 3 lines and 17 syllables, usually about nature</a:t>
            </a:r>
          </a:p>
        </p:txBody>
      </p:sp>
      <p:pic>
        <p:nvPicPr>
          <p:cNvPr id="2050" name="Picture 2" descr="https://encrypted-tbn2.gstatic.com/images?q=tbn:ANd9GcT7SHyMlgchMm9C4VMjaH_B92LHHSkpJzRN4JFbuKWc61-DMEW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733800"/>
            <a:ext cx="4188883" cy="2976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859809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228600"/>
            <a:ext cx="3429000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Japan </a:t>
            </a:r>
          </a:p>
          <a:p>
            <a:pPr algn="ctr"/>
            <a:r>
              <a:rPr lang="en-US" sz="3600" dirty="0" smtClean="0"/>
              <a:t>(Emperor)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981200"/>
            <a:ext cx="2514600" cy="76944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Shogun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3276600"/>
            <a:ext cx="2514600" cy="76944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Daimyo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4495800"/>
            <a:ext cx="2514600" cy="76944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Samurai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3124200" y="5791200"/>
            <a:ext cx="2514600" cy="76944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/>
              <a:t>Peasants</a:t>
            </a:r>
            <a:endParaRPr lang="en-US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5867400" y="304800"/>
            <a:ext cx="2514600" cy="120032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Middle Ages (Monarch)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5791200" y="2133600"/>
            <a:ext cx="2514600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Lord</a:t>
            </a:r>
            <a:endParaRPr lang="en-US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5791200" y="3276600"/>
            <a:ext cx="2514600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Vassal</a:t>
            </a:r>
            <a:endParaRPr lang="en-US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5791200" y="4572000"/>
            <a:ext cx="2514600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Knight</a:t>
            </a:r>
            <a:endParaRPr lang="en-US" sz="4400" dirty="0"/>
          </a:p>
        </p:txBody>
      </p:sp>
      <p:cxnSp>
        <p:nvCxnSpPr>
          <p:cNvPr id="17" name="Straight Arrow Connector 16"/>
          <p:cNvCxnSpPr>
            <a:stCxn id="6" idx="2"/>
            <a:endCxn id="7" idx="0"/>
          </p:cNvCxnSpPr>
          <p:nvPr/>
        </p:nvCxnSpPr>
        <p:spPr>
          <a:xfrm>
            <a:off x="1714500" y="1428929"/>
            <a:ext cx="0" cy="5522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8194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8" idx="2"/>
          </p:cNvCxnSpPr>
          <p:nvPr/>
        </p:nvCxnSpPr>
        <p:spPr>
          <a:xfrm>
            <a:off x="1638300" y="4046041"/>
            <a:ext cx="38100" cy="6783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514600" y="5257800"/>
            <a:ext cx="762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5257800" y="5257800"/>
            <a:ext cx="914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3" idx="2"/>
          </p:cNvCxnSpPr>
          <p:nvPr/>
        </p:nvCxnSpPr>
        <p:spPr>
          <a:xfrm>
            <a:off x="7048500" y="4046041"/>
            <a:ext cx="38100" cy="6783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7010400" y="30480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7086600" y="15240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7" idx="3"/>
          </p:cNvCxnSpPr>
          <p:nvPr/>
        </p:nvCxnSpPr>
        <p:spPr>
          <a:xfrm flipV="1">
            <a:off x="2971800" y="2362200"/>
            <a:ext cx="2971800" cy="372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048000" y="3733800"/>
            <a:ext cx="2819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9" idx="3"/>
          </p:cNvCxnSpPr>
          <p:nvPr/>
        </p:nvCxnSpPr>
        <p:spPr>
          <a:xfrm flipV="1">
            <a:off x="2895600" y="4876800"/>
            <a:ext cx="3200400" cy="372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183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Japan’s Feudal Age</vt:lpstr>
      <vt:lpstr>Military Dynasties</vt:lpstr>
      <vt:lpstr>The Samurai</vt:lpstr>
      <vt:lpstr>More on the Samurai</vt:lpstr>
      <vt:lpstr>Codes and Religion</vt:lpstr>
      <vt:lpstr>The Arts</vt:lpstr>
      <vt:lpstr>PowerPoint Presentation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Japan’s Fuedal Age</dc:title>
  <dc:creator>shairston</dc:creator>
  <cp:lastModifiedBy>wwestbrook</cp:lastModifiedBy>
  <cp:revision>8</cp:revision>
  <dcterms:created xsi:type="dcterms:W3CDTF">2014-03-05T16:30:15Z</dcterms:created>
  <dcterms:modified xsi:type="dcterms:W3CDTF">2016-10-12T11:12:09Z</dcterms:modified>
</cp:coreProperties>
</file>