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CC9D-9F64-4B07-B876-438E256073E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E4CA-5440-477F-92BB-0E705ACE9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CC9D-9F64-4B07-B876-438E256073E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E4CA-5440-477F-92BB-0E705ACE9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CC9D-9F64-4B07-B876-438E256073E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E4CA-5440-477F-92BB-0E705ACE9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CC9D-9F64-4B07-B876-438E256073E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E4CA-5440-477F-92BB-0E705ACE9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CC9D-9F64-4B07-B876-438E256073E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E4CA-5440-477F-92BB-0E705ACE9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CC9D-9F64-4B07-B876-438E256073E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E4CA-5440-477F-92BB-0E705ACE9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CC9D-9F64-4B07-B876-438E256073E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E4CA-5440-477F-92BB-0E705ACE9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CC9D-9F64-4B07-B876-438E256073E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E4CA-5440-477F-92BB-0E705ACE9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CC9D-9F64-4B07-B876-438E256073E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E4CA-5440-477F-92BB-0E705ACE9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CC9D-9F64-4B07-B876-438E256073E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E4CA-5440-477F-92BB-0E705ACE9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CC9D-9F64-4B07-B876-438E256073E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E4CA-5440-477F-92BB-0E705ACE9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8CC9D-9F64-4B07-B876-438E256073E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FE4CA-5440-477F-92BB-0E705ACE92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Important American Documents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World History</a:t>
            </a:r>
          </a:p>
          <a:p>
            <a:r>
              <a:rPr lang="en-US" smtClean="0">
                <a:solidFill>
                  <a:srgbClr val="FF0000"/>
                </a:solidFill>
              </a:rPr>
              <a:t>Westbrook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Declaration of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Written by Thomas Jefferson </a:t>
            </a:r>
          </a:p>
          <a:p>
            <a:r>
              <a:rPr lang="en-US" dirty="0" smtClean="0"/>
              <a:t>Signed July 4, 1776</a:t>
            </a:r>
          </a:p>
          <a:p>
            <a:r>
              <a:rPr lang="en-US" dirty="0" smtClean="0"/>
              <a:t>Involved principle of </a:t>
            </a:r>
            <a:r>
              <a:rPr lang="en-US" b="1" u="sng" dirty="0" smtClean="0"/>
              <a:t>Popular Sovereignty </a:t>
            </a:r>
            <a:r>
              <a:rPr lang="en-US" dirty="0" smtClean="0"/>
              <a:t>: All government power comes from the people </a:t>
            </a:r>
          </a:p>
          <a:p>
            <a:r>
              <a:rPr lang="en-US" dirty="0" smtClean="0"/>
              <a:t>Detailed colonists' grievances against England</a:t>
            </a:r>
            <a:endParaRPr lang="en-US" dirty="0"/>
          </a:p>
        </p:txBody>
      </p:sp>
      <p:pic>
        <p:nvPicPr>
          <p:cNvPr id="6" name="Content Placeholder 5" descr="Thomas-Jefferso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843881"/>
            <a:ext cx="4038600" cy="4038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Articles of Confederation &amp;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Nation’s 1</a:t>
            </a:r>
            <a:r>
              <a:rPr lang="en-US" baseline="30000" dirty="0" smtClean="0"/>
              <a:t>st</a:t>
            </a:r>
            <a:r>
              <a:rPr lang="en-US" dirty="0" smtClean="0"/>
              <a:t> Constitution</a:t>
            </a:r>
            <a:endParaRPr lang="en-US" dirty="0"/>
          </a:p>
          <a:p>
            <a:r>
              <a:rPr lang="en-US" dirty="0" smtClean="0"/>
              <a:t>Too weak to run the United States effectively</a:t>
            </a:r>
            <a:endParaRPr lang="en-US" dirty="0"/>
          </a:p>
        </p:txBody>
      </p:sp>
      <p:pic>
        <p:nvPicPr>
          <p:cNvPr id="4" name="Picture 3" descr="AofC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71600" y="3048000"/>
            <a:ext cx="7086600" cy="358654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6000"/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46482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Created a </a:t>
            </a:r>
            <a:r>
              <a:rPr lang="en-US" b="1" dirty="0" smtClean="0"/>
              <a:t>Federal </a:t>
            </a:r>
            <a:r>
              <a:rPr lang="en-US" b="1" dirty="0"/>
              <a:t>R</a:t>
            </a:r>
            <a:r>
              <a:rPr lang="en-US" b="1" dirty="0" smtClean="0"/>
              <a:t>epublic</a:t>
            </a:r>
            <a:r>
              <a:rPr lang="en-US" dirty="0" smtClean="0"/>
              <a:t> : Power divided between federal/national government &amp; state government</a:t>
            </a:r>
          </a:p>
          <a:p>
            <a:r>
              <a:rPr lang="en-US" dirty="0" smtClean="0"/>
              <a:t>Requires elected President &amp; Legislature (Congress)</a:t>
            </a:r>
          </a:p>
          <a:p>
            <a:r>
              <a:rPr lang="en-US" dirty="0" smtClean="0"/>
              <a:t>Separation of Powers (3 branch)</a:t>
            </a:r>
          </a:p>
          <a:p>
            <a:pPr lvl="1"/>
            <a:r>
              <a:rPr lang="en-US" dirty="0" smtClean="0"/>
              <a:t>Executive (President &amp; Cabinet)</a:t>
            </a:r>
          </a:p>
          <a:p>
            <a:pPr lvl="1"/>
            <a:r>
              <a:rPr lang="en-US" dirty="0" smtClean="0"/>
              <a:t>Legislature (Congress)</a:t>
            </a:r>
          </a:p>
          <a:p>
            <a:pPr lvl="1"/>
            <a:r>
              <a:rPr lang="en-US" dirty="0" smtClean="0"/>
              <a:t>Judicial (Supreme Court)</a:t>
            </a:r>
            <a:endParaRPr lang="en-US" dirty="0"/>
          </a:p>
          <a:p>
            <a:r>
              <a:rPr lang="en-US" b="1" dirty="0" smtClean="0"/>
              <a:t>First 10 Amendments </a:t>
            </a:r>
            <a:r>
              <a:rPr lang="en-US" dirty="0" smtClean="0"/>
              <a:t>= </a:t>
            </a:r>
            <a:r>
              <a:rPr lang="en-US" b="1" dirty="0" smtClean="0"/>
              <a:t>Bill of Rights</a:t>
            </a:r>
          </a:p>
          <a:p>
            <a:r>
              <a:rPr lang="en-US" dirty="0" smtClean="0"/>
              <a:t>1789, Constitution Ratified and becomes “Law of the Land”</a:t>
            </a:r>
          </a:p>
        </p:txBody>
      </p:sp>
      <p:pic>
        <p:nvPicPr>
          <p:cNvPr id="9" name="Content Placeholder 8" descr="index.jpe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49259" y="1524000"/>
            <a:ext cx="3838999" cy="4648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116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Important American Documents</vt:lpstr>
      <vt:lpstr>Declaration of Independence</vt:lpstr>
      <vt:lpstr>Articles of Confederation &amp; Constitution</vt:lpstr>
      <vt:lpstr>Constitution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Important American Documents</dc:title>
  <dc:creator>shairston</dc:creator>
  <cp:lastModifiedBy>wwestbrook</cp:lastModifiedBy>
  <cp:revision>4</cp:revision>
  <dcterms:created xsi:type="dcterms:W3CDTF">2014-03-21T15:25:53Z</dcterms:created>
  <dcterms:modified xsi:type="dcterms:W3CDTF">2016-11-02T11:15:51Z</dcterms:modified>
</cp:coreProperties>
</file>