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747-1939-B94C-B1AF-E3ED837B7CEF}" type="datetimeFigureOut">
              <a:rPr lang="en-US" smtClean="0"/>
              <a:pPr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76D9-8EFC-3249-838E-FAADEBB97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747-1939-B94C-B1AF-E3ED837B7CEF}" type="datetimeFigureOut">
              <a:rPr lang="en-US" smtClean="0"/>
              <a:pPr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76D9-8EFC-3249-838E-FAADEBB97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747-1939-B94C-B1AF-E3ED837B7CEF}" type="datetimeFigureOut">
              <a:rPr lang="en-US" smtClean="0"/>
              <a:pPr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76D9-8EFC-3249-838E-FAADEBB97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747-1939-B94C-B1AF-E3ED837B7CEF}" type="datetimeFigureOut">
              <a:rPr lang="en-US" smtClean="0"/>
              <a:pPr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76D9-8EFC-3249-838E-FAADEBB97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747-1939-B94C-B1AF-E3ED837B7CEF}" type="datetimeFigureOut">
              <a:rPr lang="en-US" smtClean="0"/>
              <a:pPr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76D9-8EFC-3249-838E-FAADEBB97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747-1939-B94C-B1AF-E3ED837B7CEF}" type="datetimeFigureOut">
              <a:rPr lang="en-US" smtClean="0"/>
              <a:pPr/>
              <a:t>5/26/15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76D9-8EFC-3249-838E-FAADEBB97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747-1939-B94C-B1AF-E3ED837B7CEF}" type="datetimeFigureOut">
              <a:rPr lang="en-US" smtClean="0"/>
              <a:pPr/>
              <a:t>5/26/15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76D9-8EFC-3249-838E-FAADEBB97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747-1939-B94C-B1AF-E3ED837B7CEF}" type="datetimeFigureOut">
              <a:rPr lang="en-US" smtClean="0"/>
              <a:pPr/>
              <a:t>5/26/15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76D9-8EFC-3249-838E-FAADEBB97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747-1939-B94C-B1AF-E3ED837B7CEF}" type="datetimeFigureOut">
              <a:rPr lang="en-US" smtClean="0"/>
              <a:pPr/>
              <a:t>5/26/15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76D9-8EFC-3249-838E-FAADEBB97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747-1939-B94C-B1AF-E3ED837B7CEF}" type="datetimeFigureOut">
              <a:rPr lang="en-US" smtClean="0"/>
              <a:pPr/>
              <a:t>5/26/15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76D9-8EFC-3249-838E-FAADEBB97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6747-1939-B94C-B1AF-E3ED837B7CEF}" type="datetimeFigureOut">
              <a:rPr lang="en-US" smtClean="0"/>
              <a:pPr/>
              <a:t>5/26/15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76D9-8EFC-3249-838E-FAADEBB97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56747-1939-B94C-B1AF-E3ED837B7CEF}" type="datetimeFigureOut">
              <a:rPr lang="en-US" smtClean="0"/>
              <a:pPr/>
              <a:t>5/26/15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076D9-8EFC-3249-838E-FAADEBB97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Rights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Human Rights?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</a:t>
            </a:r>
            <a:r>
              <a:rPr lang="en-US" dirty="0"/>
              <a:t>rights are rights and freedoms that belong to all individuals regardless of their nationality and citizenship. They are fundamentally important in maintaining a fair and </a:t>
            </a:r>
            <a:r>
              <a:rPr lang="en-US" dirty="0" smtClean="0"/>
              <a:t>civilized </a:t>
            </a:r>
            <a:r>
              <a:rPr lang="en-US" dirty="0"/>
              <a:t>society.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Rights do you think all humans should have?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United Nation’s Declaration of Human Rights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rights do all humans have according to this document?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Rights Violations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67</Words>
  <Application>Microsoft Macintosh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Human Rights </vt:lpstr>
      <vt:lpstr>What are Human Rights?</vt:lpstr>
      <vt:lpstr>What Rights do you think all humans should have? </vt:lpstr>
      <vt:lpstr>United Nation’s Declaration of Human Rights </vt:lpstr>
      <vt:lpstr>Human Rights Violations</vt:lpstr>
    </vt:vector>
  </TitlesOfParts>
  <Company>North Carolina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</dc:title>
  <dc:creator>Jessica Taylor</dc:creator>
  <cp:lastModifiedBy>Jessica Taylor</cp:lastModifiedBy>
  <cp:revision>1</cp:revision>
  <dcterms:created xsi:type="dcterms:W3CDTF">2015-05-26T13:07:04Z</dcterms:created>
  <dcterms:modified xsi:type="dcterms:W3CDTF">2015-05-26T13:35:18Z</dcterms:modified>
</cp:coreProperties>
</file>