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9E3E-331A-F64B-87A6-1CCA90B6C804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88C49-1790-C64D-ADE4-278E9537D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7175"/>
            <a:ext cx="9328150" cy="1470025"/>
          </a:xfrm>
        </p:spPr>
        <p:txBody>
          <a:bodyPr/>
          <a:lstStyle/>
          <a:p>
            <a:r>
              <a:rPr lang="en-US" dirty="0" smtClean="0"/>
              <a:t>Globalization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Pg 1066 -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4" y="1626766"/>
            <a:ext cx="6200775" cy="4126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Globalization</a:t>
            </a:r>
            <a:r>
              <a:rPr lang="en-US" dirty="0" smtClean="0"/>
              <a:t> – the process by which national economies, politics, cultures, and societies become integrated with those of other nations around the world. </a:t>
            </a:r>
          </a:p>
          <a:p>
            <a:pPr lvl="1"/>
            <a:r>
              <a:rPr lang="en-US" dirty="0" smtClean="0"/>
              <a:t>One effect of Globalization is economic interdependence. </a:t>
            </a:r>
          </a:p>
          <a:p>
            <a:pPr lvl="2"/>
            <a:r>
              <a:rPr lang="en-US" b="1" dirty="0" smtClean="0"/>
              <a:t>Interdependence</a:t>
            </a:r>
            <a:r>
              <a:rPr lang="en-US" dirty="0" smtClean="0"/>
              <a:t> – dependence of countries on each other for goods, resources, knowledge, and labor from other parts of the world. </a:t>
            </a:r>
          </a:p>
          <a:p>
            <a:r>
              <a:rPr lang="en-US" dirty="0" smtClean="0"/>
              <a:t>This spread of goods and ideas has led to the development of a global culture.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Globalization: TRADE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490" y="3429000"/>
            <a:ext cx="3124200" cy="260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 has encouraged: </a:t>
            </a:r>
          </a:p>
          <a:p>
            <a:pPr lvl="1"/>
            <a:r>
              <a:rPr lang="en-US" b="1" dirty="0" smtClean="0"/>
              <a:t>Outsourcing- </a:t>
            </a:r>
            <a:r>
              <a:rPr lang="en-US" dirty="0" smtClean="0"/>
              <a:t>practice of sending work to the developing world in order to save money or increase efficiency. </a:t>
            </a:r>
          </a:p>
          <a:p>
            <a:pPr lvl="3"/>
            <a:r>
              <a:rPr lang="en-US" dirty="0" smtClean="0"/>
              <a:t>Many jobs today are outsourced to India, Russia, China, and the Philippines. </a:t>
            </a:r>
            <a:endParaRPr lang="en-US" b="1" dirty="0" smtClean="0"/>
          </a:p>
          <a:p>
            <a:pPr lvl="1"/>
            <a:r>
              <a:rPr lang="en-US" b="1" dirty="0" smtClean="0"/>
              <a:t>Multinational corporations-</a:t>
            </a:r>
            <a:r>
              <a:rPr lang="en-US" dirty="0" smtClean="0"/>
              <a:t> corporations that have branches and assets in many countries and sell their goods and services throughout the world.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Weaknesses of interdependence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smtClean="0"/>
              <a:t>Economic crisis </a:t>
            </a:r>
            <a:r>
              <a:rPr lang="en-US" dirty="0" smtClean="0"/>
              <a:t>in a country or region can have a global impact. </a:t>
            </a:r>
          </a:p>
          <a:p>
            <a:pPr lvl="2"/>
            <a:r>
              <a:rPr lang="en-US" dirty="0" smtClean="0"/>
              <a:t>Ex. 1997- Financial crisis struck Thailand and quickly spread to other Asian countries from Singapore to South Korea. </a:t>
            </a:r>
          </a:p>
          <a:p>
            <a:pPr lvl="1"/>
            <a:r>
              <a:rPr lang="en-US" dirty="0" smtClean="0"/>
              <a:t>The World is </a:t>
            </a:r>
            <a:r>
              <a:rPr lang="en-US" b="1" dirty="0" smtClean="0"/>
              <a:t>dependant</a:t>
            </a:r>
            <a:r>
              <a:rPr lang="en-US" dirty="0" smtClean="0"/>
              <a:t> on Oil</a:t>
            </a:r>
          </a:p>
          <a:p>
            <a:pPr lvl="2"/>
            <a:r>
              <a:rPr lang="en-US" dirty="0" smtClean="0"/>
              <a:t>Ex.  All nations need Oil for transportation and for products like plastics and fertilizer. In 1973 OPEC limited Oil exports and raised prices, sending economic shock waves around the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24" dirty="0" smtClean="0"/>
              <a:t>Free Trade is a key part of global trade today. The UN is an international organization with many responsibilities including promoting international monetary cooperation and encourage global economic growth. </a:t>
            </a:r>
          </a:p>
          <a:p>
            <a:r>
              <a:rPr lang="en-US" sz="2824" dirty="0" smtClean="0"/>
              <a:t>To ensure this balance, treaties and organizations guide global trade:</a:t>
            </a:r>
          </a:p>
          <a:p>
            <a:pPr lvl="1"/>
            <a:r>
              <a:rPr lang="en-US" b="1" dirty="0" smtClean="0"/>
              <a:t>(WTO) World Trade Organization </a:t>
            </a:r>
            <a:r>
              <a:rPr lang="en-US" dirty="0" smtClean="0"/>
              <a:t>– sets up global rules to ensure that trade flows as smoothly as possible. </a:t>
            </a:r>
          </a:p>
          <a:p>
            <a:pPr lvl="2"/>
            <a:r>
              <a:rPr lang="en-US" dirty="0" smtClean="0"/>
              <a:t>Made up of more than 100 nations.</a:t>
            </a:r>
          </a:p>
          <a:p>
            <a:pPr lvl="2"/>
            <a:r>
              <a:rPr lang="en-US" dirty="0" smtClean="0"/>
              <a:t>The </a:t>
            </a:r>
            <a:r>
              <a:rPr lang="en-US" b="1" dirty="0" smtClean="0"/>
              <a:t>Group of 8 </a:t>
            </a:r>
            <a:r>
              <a:rPr lang="en-US" dirty="0" smtClean="0"/>
              <a:t>(G-8) meets yearly to discuss a wide range of economic issues. It consists of Great Britain, Canada, France, Germany, Italy, Japan, United States, and Russia. (Industrialized nations)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nations have formed </a:t>
            </a:r>
            <a:r>
              <a:rPr lang="en-US" b="1" dirty="0" smtClean="0"/>
              <a:t>Blocs</a:t>
            </a:r>
            <a:r>
              <a:rPr lang="en-US" dirty="0" smtClean="0"/>
              <a:t> or groups to promote trade and meet common needs. </a:t>
            </a:r>
          </a:p>
          <a:p>
            <a:pPr lvl="1"/>
            <a:r>
              <a:rPr lang="en-US" b="1" dirty="0" smtClean="0"/>
              <a:t>NAFTA – North American Free Trade Association</a:t>
            </a:r>
          </a:p>
          <a:p>
            <a:pPr lvl="2"/>
            <a:r>
              <a:rPr lang="en-US" dirty="0" smtClean="0"/>
              <a:t>Facilitates trade among U.S., Canada, and Mexico.</a:t>
            </a:r>
          </a:p>
          <a:p>
            <a:pPr lvl="1"/>
            <a:r>
              <a:rPr lang="en-US" b="1" dirty="0" smtClean="0"/>
              <a:t>APEC – Asia- Pacific Economic Cooperation</a:t>
            </a:r>
          </a:p>
          <a:p>
            <a:pPr lvl="2"/>
            <a:r>
              <a:rPr lang="en-US" dirty="0" smtClean="0"/>
              <a:t>Promotes trade along the pacific rim</a:t>
            </a:r>
          </a:p>
          <a:p>
            <a:pPr lvl="1"/>
            <a:r>
              <a:rPr lang="en-US" b="1" dirty="0" smtClean="0"/>
              <a:t>OPEC – Organization</a:t>
            </a:r>
            <a:r>
              <a:rPr lang="en-US" b="1" dirty="0" smtClean="0"/>
              <a:t> </a:t>
            </a:r>
            <a:r>
              <a:rPr lang="en-US" b="1" dirty="0" smtClean="0"/>
              <a:t>P</a:t>
            </a:r>
            <a:r>
              <a:rPr lang="en-US" b="1" dirty="0" smtClean="0"/>
              <a:t>etroleum </a:t>
            </a:r>
            <a:r>
              <a:rPr lang="en-US" b="1" dirty="0" smtClean="0"/>
              <a:t>E</a:t>
            </a:r>
            <a:r>
              <a:rPr lang="en-US" b="1" dirty="0" smtClean="0"/>
              <a:t>xporting Countries</a:t>
            </a:r>
            <a:endParaRPr lang="en-US" b="1" dirty="0" smtClean="0"/>
          </a:p>
          <a:p>
            <a:pPr lvl="2"/>
            <a:r>
              <a:rPr lang="en-US" dirty="0" smtClean="0"/>
              <a:t>Represents oil producing countries and regulations the production of oil to stabilize the market.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410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Globalization </vt:lpstr>
      <vt:lpstr>Globalization</vt:lpstr>
      <vt:lpstr>Globalization: TRADE</vt:lpstr>
      <vt:lpstr>Globalization </vt:lpstr>
      <vt:lpstr>Weaknesses of interdependence </vt:lpstr>
      <vt:lpstr>Free Trade</vt:lpstr>
      <vt:lpstr>Blocs</vt:lpstr>
    </vt:vector>
  </TitlesOfParts>
  <Company>North Carolina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</dc:title>
  <dc:creator>Jessica Taylor</dc:creator>
  <cp:lastModifiedBy>Jessica Taylor</cp:lastModifiedBy>
  <cp:revision>3</cp:revision>
  <dcterms:created xsi:type="dcterms:W3CDTF">2015-01-05T17:26:39Z</dcterms:created>
  <dcterms:modified xsi:type="dcterms:W3CDTF">2015-01-07T14:17:37Z</dcterms:modified>
</cp:coreProperties>
</file>