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72" r:id="rId4"/>
    <p:sldId id="273" r:id="rId5"/>
    <p:sldId id="274" r:id="rId6"/>
    <p:sldId id="271" r:id="rId7"/>
    <p:sldId id="260" r:id="rId8"/>
    <p:sldId id="261" r:id="rId9"/>
    <p:sldId id="277" r:id="rId10"/>
    <p:sldId id="278" r:id="rId11"/>
    <p:sldId id="262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AB20C-B50B-E944-9277-B93D9F6708B1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1646F-65F8-9B4F-94A2-E34CBBF766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400F-1A30-B849-939C-923A3C6A7C52}" type="datetimeFigureOut">
              <a:rPr lang="en-US" smtClean="0"/>
              <a:pPr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18B58-A83F-DF49-B329-CD11551CC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7175"/>
            <a:ext cx="9328150" cy="1470025"/>
          </a:xfrm>
        </p:spPr>
        <p:txBody>
          <a:bodyPr/>
          <a:lstStyle/>
          <a:p>
            <a:r>
              <a:rPr lang="en-US" dirty="0" smtClean="0"/>
              <a:t>Globalization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Pg 1066 -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4" y="1626766"/>
            <a:ext cx="6200775" cy="4126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in the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PLO – </a:t>
            </a:r>
            <a:r>
              <a:rPr lang="en-US" b="1" dirty="0" smtClean="0"/>
              <a:t>Palestine Liberation organization </a:t>
            </a:r>
            <a:r>
              <a:rPr lang="en-US" dirty="0" smtClean="0"/>
              <a:t>renounced terrorism in 1988, however other Palestinian groups practice terror to achieve their goals. </a:t>
            </a:r>
          </a:p>
          <a:p>
            <a:pPr lvl="3"/>
            <a:r>
              <a:rPr lang="en-US" b="1" dirty="0" smtClean="0"/>
              <a:t>Hamas</a:t>
            </a:r>
          </a:p>
          <a:p>
            <a:pPr lvl="3"/>
            <a:r>
              <a:rPr lang="en-US" b="1" dirty="0" smtClean="0"/>
              <a:t>Islamic Jihad</a:t>
            </a:r>
          </a:p>
          <a:p>
            <a:pPr lvl="3"/>
            <a:r>
              <a:rPr lang="en-US" b="1" dirty="0" smtClean="0"/>
              <a:t>AL-</a:t>
            </a:r>
            <a:r>
              <a:rPr lang="en-US" b="1" dirty="0" err="1" smtClean="0"/>
              <a:t>Aqsa</a:t>
            </a:r>
            <a:r>
              <a:rPr lang="en-US" b="1" dirty="0" smtClean="0"/>
              <a:t> Martyrs Brigade</a:t>
            </a:r>
          </a:p>
          <a:p>
            <a:pPr lvl="2"/>
            <a:r>
              <a:rPr lang="en-US" b="1" dirty="0" smtClean="0"/>
              <a:t>Hezbollah</a:t>
            </a:r>
            <a:r>
              <a:rPr lang="en-US" dirty="0" smtClean="0"/>
              <a:t>- a Lebanese terrorist organization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Al-Qaeda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76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powerful terrorist group lead by </a:t>
            </a:r>
            <a:r>
              <a:rPr lang="en-US" b="1" dirty="0" smtClean="0"/>
              <a:t>Osama Bin Laden</a:t>
            </a:r>
            <a:r>
              <a:rPr lang="en-US" dirty="0" smtClean="0"/>
              <a:t>, is called </a:t>
            </a:r>
            <a:r>
              <a:rPr lang="en-US" b="1" dirty="0" smtClean="0"/>
              <a:t>Al-</a:t>
            </a:r>
            <a:r>
              <a:rPr lang="en-US" b="1" dirty="0" err="1" smtClean="0"/>
              <a:t>Qauda</a:t>
            </a:r>
            <a:r>
              <a:rPr lang="en-US" dirty="0" smtClean="0"/>
              <a:t>. It is an Islamic Fundamentalist group, standing for “the Base” in Arabic. </a:t>
            </a:r>
          </a:p>
          <a:p>
            <a:pPr lvl="2"/>
            <a:r>
              <a:rPr lang="en-US" dirty="0" smtClean="0"/>
              <a:t>Bin Laden helped war lords in Afghanistan drive out the Soviets in the 1980s.</a:t>
            </a:r>
          </a:p>
          <a:p>
            <a:r>
              <a:rPr lang="en-US" dirty="0" smtClean="0"/>
              <a:t> His Goal- to </a:t>
            </a:r>
            <a:r>
              <a:rPr lang="en-US" b="1" dirty="0" smtClean="0"/>
              <a:t>expel American business interests, political influence, and military power </a:t>
            </a:r>
            <a:r>
              <a:rPr lang="en-US" dirty="0" smtClean="0"/>
              <a:t>from Saudi Arabia and the middle east. </a:t>
            </a:r>
          </a:p>
          <a:p>
            <a:r>
              <a:rPr lang="en-US" dirty="0" smtClean="0"/>
              <a:t>By 2000, he was </a:t>
            </a:r>
            <a:r>
              <a:rPr lang="en-US" b="1" dirty="0" smtClean="0"/>
              <a:t>providing aid, training, and money</a:t>
            </a:r>
            <a:r>
              <a:rPr lang="en-US" dirty="0" smtClean="0"/>
              <a:t> to scattered terrorist groups from Morocco to Indonesia. </a:t>
            </a:r>
          </a:p>
          <a:p>
            <a:r>
              <a:rPr lang="en-US" dirty="0" smtClean="0"/>
              <a:t>Al-Qaeda terrorists blew up two American Embassies in East Africa in 1998.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417638"/>
            <a:ext cx="4172930" cy="4811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9622" y="1417638"/>
            <a:ext cx="37671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On September 11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2001</a:t>
            </a:r>
            <a:r>
              <a:rPr lang="en-US" sz="2000" dirty="0" smtClean="0"/>
              <a:t>, Teams of Al Qaeda terrorists hijacked four airplanes on the east coast of the U.S. </a:t>
            </a:r>
          </a:p>
          <a:p>
            <a:pPr lvl="1">
              <a:buFontTx/>
              <a:buChar char="-"/>
            </a:pPr>
            <a:r>
              <a:rPr lang="en-US" sz="2000" dirty="0" smtClean="0"/>
              <a:t>Two planes slammed into the twin towers of the World Trade Center in New York. </a:t>
            </a:r>
          </a:p>
          <a:p>
            <a:pPr lvl="1">
              <a:buFontTx/>
              <a:buChar char="-"/>
            </a:pPr>
            <a:r>
              <a:rPr lang="en-US" sz="2000" dirty="0" smtClean="0"/>
              <a:t> One plane plunged into the Pentagon in Virginia. </a:t>
            </a:r>
          </a:p>
          <a:p>
            <a:pPr lvl="1">
              <a:buFontTx/>
              <a:buChar char="-"/>
            </a:pPr>
            <a:r>
              <a:rPr lang="en-US" sz="2000" dirty="0" smtClean="0"/>
              <a:t>One plane’s passengers challenged the hijackers and led the plane off its target. </a:t>
            </a:r>
          </a:p>
          <a:p>
            <a:pPr lvl="1">
              <a:buFontTx/>
              <a:buChar char="-"/>
            </a:pPr>
            <a:endParaRPr lang="en-US" sz="2000" dirty="0" smtClean="0"/>
          </a:p>
          <a:p>
            <a:pPr lvl="1">
              <a:buFontTx/>
              <a:buChar char="-"/>
            </a:pP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smtClean="0"/>
              <a:t>The Attacks killed 2,500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50" y="788361"/>
            <a:ext cx="8716342" cy="56584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5150" y="218989"/>
            <a:ext cx="239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1948 the UN approved the declaration of Human Rights. It stated that all people are entitled to basic rights </a:t>
            </a:r>
          </a:p>
          <a:p>
            <a:pPr lvl="2"/>
            <a:r>
              <a:rPr lang="en-US" dirty="0" smtClean="0"/>
              <a:t> </a:t>
            </a:r>
            <a:r>
              <a:rPr lang="en-US" i="1" dirty="0" smtClean="0"/>
              <a:t>“…without distinction of any kind, such as race, </a:t>
            </a:r>
            <a:r>
              <a:rPr lang="en-US" i="1" dirty="0" err="1" smtClean="0"/>
              <a:t>colour</a:t>
            </a:r>
            <a:r>
              <a:rPr lang="en-US" i="1" dirty="0" smtClean="0"/>
              <a:t>, sex, language, religion, political or other opinion, national or social origin, property, birth or other status.”</a:t>
            </a:r>
          </a:p>
          <a:p>
            <a:r>
              <a:rPr lang="en-US" sz="3027" dirty="0" smtClean="0"/>
              <a:t>However human rights violations ranging from arbitrary arrest to torture and slavery occur daily around the world. The UN and human rights groups monitor and report human rights violations , from Afghanistan to Bosnia, to Congo. </a:t>
            </a:r>
            <a:r>
              <a:rPr lang="en-US" sz="3027" i="1" dirty="0" smtClean="0"/>
              <a:t> </a:t>
            </a:r>
            <a:endParaRPr lang="en-US" sz="3027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Globalization and Technology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0" y="3600450"/>
            <a:ext cx="28448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the second half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 there were few places on Earth that had not been explored, Space was seen as the </a:t>
            </a:r>
            <a:r>
              <a:rPr lang="en-US" b="1" dirty="0" smtClean="0"/>
              <a:t>“Final Frontier.”</a:t>
            </a:r>
          </a:p>
          <a:p>
            <a:pPr lvl="1"/>
            <a:r>
              <a:rPr lang="en-US" dirty="0" smtClean="0"/>
              <a:t>1957- The Soviet Union launched the first </a:t>
            </a:r>
            <a:r>
              <a:rPr lang="en-US" b="1" dirty="0" smtClean="0"/>
              <a:t>artificial satellite</a:t>
            </a:r>
            <a:r>
              <a:rPr lang="en-US" dirty="0" smtClean="0"/>
              <a:t>, </a:t>
            </a:r>
            <a:r>
              <a:rPr lang="en-US" i="1" dirty="0" smtClean="0"/>
              <a:t>Sputnik</a:t>
            </a:r>
            <a:r>
              <a:rPr lang="en-US" dirty="0" smtClean="0"/>
              <a:t>, into orbit. </a:t>
            </a:r>
          </a:p>
          <a:p>
            <a:pPr lvl="1"/>
            <a:r>
              <a:rPr lang="en-US" dirty="0" smtClean="0"/>
              <a:t>1969- U.S. </a:t>
            </a:r>
            <a:r>
              <a:rPr lang="en-US" i="1" dirty="0" smtClean="0"/>
              <a:t>Apollo</a:t>
            </a:r>
            <a:r>
              <a:rPr lang="en-US" dirty="0" smtClean="0"/>
              <a:t> program landed the first man on the moon.</a:t>
            </a:r>
          </a:p>
          <a:p>
            <a:pPr lvl="1"/>
            <a:r>
              <a:rPr lang="en-US" dirty="0" smtClean="0"/>
              <a:t>1998- Russia, The U.S., Canada, Japan, and many Europeans countries are working on the </a:t>
            </a:r>
            <a:r>
              <a:rPr lang="en-US" b="1" dirty="0" smtClean="0"/>
              <a:t>International Space Station </a:t>
            </a:r>
            <a:r>
              <a:rPr lang="en-US" dirty="0" smtClean="0"/>
              <a:t>(ISS).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62" y="0"/>
            <a:ext cx="1645914" cy="1645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and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1940’s- First </a:t>
            </a:r>
            <a:r>
              <a:rPr lang="en-US" b="1" dirty="0" smtClean="0"/>
              <a:t>electronic computers</a:t>
            </a:r>
            <a:r>
              <a:rPr lang="en-US" dirty="0" smtClean="0"/>
              <a:t>, huge and slow.</a:t>
            </a:r>
          </a:p>
          <a:p>
            <a:r>
              <a:rPr lang="en-US" dirty="0" smtClean="0"/>
              <a:t>1970’s- </a:t>
            </a:r>
            <a:r>
              <a:rPr lang="en-US" b="1" dirty="0" smtClean="0"/>
              <a:t>Personal Computers </a:t>
            </a:r>
            <a:r>
              <a:rPr lang="en-US" dirty="0" smtClean="0"/>
              <a:t>(PCs) became widely available to the public. Due to the silicon chip the computer was reduced in size.</a:t>
            </a:r>
          </a:p>
          <a:p>
            <a:r>
              <a:rPr lang="en-US" dirty="0" smtClean="0"/>
              <a:t>1990’s – </a:t>
            </a:r>
            <a:r>
              <a:rPr lang="en-US" b="1" dirty="0" smtClean="0"/>
              <a:t>The Internet</a:t>
            </a:r>
            <a:r>
              <a:rPr lang="en-US" dirty="0" smtClean="0"/>
              <a:t>, or </a:t>
            </a:r>
            <a:r>
              <a:rPr lang="en-US" b="1" dirty="0" smtClean="0"/>
              <a:t>World Wide Web </a:t>
            </a:r>
            <a:r>
              <a:rPr lang="en-US" dirty="0" smtClean="0"/>
              <a:t>(www.) was established via cable and satellites.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569" y="4654730"/>
            <a:ext cx="1786939" cy="1910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8900"/>
            <a:ext cx="1178738" cy="1178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Globalization and Security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50" y="3600450"/>
            <a:ext cx="34925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 a Dangerous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1968, the </a:t>
            </a:r>
            <a:r>
              <a:rPr lang="en-US" b="1" dirty="0" smtClean="0"/>
              <a:t>Nuclear Nonproliferation Treaty </a:t>
            </a:r>
            <a:r>
              <a:rPr lang="en-US" dirty="0" smtClean="0"/>
              <a:t>(NPT) was signed by Russia, The United States, and 60 other countries. By 200, 187 nations had signed the treaty. </a:t>
            </a:r>
          </a:p>
          <a:p>
            <a:pPr lvl="1"/>
            <a:r>
              <a:rPr lang="en-US" dirty="0" smtClean="0"/>
              <a:t>The purpose of this treaty was to ensure that nuclear weapons did not </a:t>
            </a:r>
            <a:r>
              <a:rPr lang="en-US" b="1" dirty="0" smtClean="0"/>
              <a:t>proliferate</a:t>
            </a:r>
            <a:r>
              <a:rPr lang="en-US" dirty="0" smtClean="0"/>
              <a:t>, or rapidly spread, to nations that had no nuclear weapons. </a:t>
            </a:r>
          </a:p>
          <a:p>
            <a:r>
              <a:rPr lang="en-US" dirty="0" smtClean="0"/>
              <a:t>Today, the NPT is the most globally accepted arms control agreement. India, Pakistan, Israel, and Cuba have not signed. </a:t>
            </a:r>
          </a:p>
          <a:p>
            <a:r>
              <a:rPr lang="en-US" dirty="0" smtClean="0"/>
              <a:t>The (IAEA) </a:t>
            </a:r>
            <a:r>
              <a:rPr lang="en-US" b="1" dirty="0" smtClean="0"/>
              <a:t>International Atomic Energy Agency </a:t>
            </a:r>
            <a:r>
              <a:rPr lang="en-US" dirty="0" smtClean="0"/>
              <a:t>monitors nations regularly to check that they comply with the treaty.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Terrorism</a:t>
            </a:r>
            <a:r>
              <a:rPr lang="en-US" dirty="0" smtClean="0"/>
              <a:t>- the use of violence, especially against civilians, by groups of extremists to achieve political goals. Sometimes terrorists are funded and protected by governments. </a:t>
            </a:r>
          </a:p>
          <a:p>
            <a:r>
              <a:rPr lang="en-US" dirty="0" smtClean="0"/>
              <a:t>In the last two centuries terrorists have</a:t>
            </a:r>
          </a:p>
          <a:p>
            <a:pPr lvl="1"/>
            <a:r>
              <a:rPr lang="en-US" dirty="0" smtClean="0"/>
              <a:t>Bombed buildings</a:t>
            </a:r>
          </a:p>
          <a:p>
            <a:pPr lvl="1"/>
            <a:r>
              <a:rPr lang="en-US" dirty="0" smtClean="0"/>
              <a:t>Slaughtered civilians, police, soldiers</a:t>
            </a:r>
          </a:p>
          <a:p>
            <a:pPr lvl="1"/>
            <a:r>
              <a:rPr lang="en-US" dirty="0" smtClean="0"/>
              <a:t>Assassinated political leaders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Terrorist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Particular regional terrorist groups have operated for decades: </a:t>
            </a:r>
          </a:p>
          <a:p>
            <a:pPr lvl="1"/>
            <a:r>
              <a:rPr lang="en-US" b="1" dirty="0" smtClean="0"/>
              <a:t>Irish Republican Army </a:t>
            </a:r>
            <a:r>
              <a:rPr lang="en-US" dirty="0" smtClean="0"/>
              <a:t>(IRA)- forced British to give up northern Ireland. </a:t>
            </a:r>
          </a:p>
          <a:p>
            <a:pPr lvl="1"/>
            <a:r>
              <a:rPr lang="en-US" b="1" dirty="0" smtClean="0"/>
              <a:t>The ETA, a Basque terrorist group</a:t>
            </a:r>
            <a:r>
              <a:rPr lang="en-US" dirty="0" smtClean="0"/>
              <a:t>- seeks to compel the Spanish government to secede part of their territory. </a:t>
            </a:r>
          </a:p>
          <a:p>
            <a:pPr lvl="1"/>
            <a:r>
              <a:rPr lang="en-US" b="1" dirty="0" smtClean="0"/>
              <a:t>Tamil Tigers- </a:t>
            </a:r>
            <a:r>
              <a:rPr lang="en-US" dirty="0" smtClean="0"/>
              <a:t>in Sri Lanka use guerrilla warfare to gain territory. </a:t>
            </a:r>
            <a:endParaRPr lang="en-US" b="1" dirty="0" smtClean="0"/>
          </a:p>
          <a:p>
            <a:pPr lvl="1"/>
            <a:r>
              <a:rPr lang="en-US" b="1" dirty="0" smtClean="0"/>
              <a:t>The Shining path- </a:t>
            </a:r>
            <a:r>
              <a:rPr lang="en-US" dirty="0" smtClean="0"/>
              <a:t>in Peru, use violence to attempt to  overthrow the government.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14145</TotalTime>
  <Words>727</Words>
  <Application>Microsoft Macintosh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Globalization </vt:lpstr>
      <vt:lpstr>Human Rights </vt:lpstr>
      <vt:lpstr>Globalization and Technology</vt:lpstr>
      <vt:lpstr>The Space Race</vt:lpstr>
      <vt:lpstr>Computers and The Internet</vt:lpstr>
      <vt:lpstr>Globalization and Security </vt:lpstr>
      <vt:lpstr>Security in a Dangerous World</vt:lpstr>
      <vt:lpstr>Terrorism </vt:lpstr>
      <vt:lpstr>Regional Terrorist Groups</vt:lpstr>
      <vt:lpstr>Terrorism in the Middle East</vt:lpstr>
      <vt:lpstr>Al-Qaeda</vt:lpstr>
      <vt:lpstr>9/11</vt:lpstr>
      <vt:lpstr>Slide 13</vt:lpstr>
    </vt:vector>
  </TitlesOfParts>
  <Company>North Carolina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</dc:title>
  <dc:creator>Jessica Taylor</dc:creator>
  <cp:lastModifiedBy>Jessica Taylor</cp:lastModifiedBy>
  <cp:revision>12</cp:revision>
  <dcterms:created xsi:type="dcterms:W3CDTF">2015-01-05T17:24:45Z</dcterms:created>
  <dcterms:modified xsi:type="dcterms:W3CDTF">2015-01-07T14:23:42Z</dcterms:modified>
</cp:coreProperties>
</file>