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3"/>
  </p:notesMasterIdLst>
  <p:sldIdLst>
    <p:sldId id="257" r:id="rId2"/>
    <p:sldId id="263" r:id="rId3"/>
    <p:sldId id="258" r:id="rId4"/>
    <p:sldId id="261" r:id="rId5"/>
    <p:sldId id="262" r:id="rId6"/>
    <p:sldId id="259" r:id="rId7"/>
    <p:sldId id="264" r:id="rId8"/>
    <p:sldId id="265" r:id="rId9"/>
    <p:sldId id="266" r:id="rId10"/>
    <p:sldId id="267" r:id="rId11"/>
    <p:sldId id="260"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83" d="100"/>
          <a:sy n="83" d="100"/>
        </p:scale>
        <p:origin x="-968"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862E63-2AD7-E544-BA47-E8F01478BBFA}" type="datetimeFigureOut">
              <a:rPr lang="en-US" smtClean="0"/>
              <a:pPr/>
              <a:t>5/28/15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3474E5-B680-3E4B-8DC5-7009374CCC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http://unfccc.int/key_steps/the_convention/items/6036.php</a:t>
            </a:r>
            <a:endParaRPr lang="en-US" dirty="0"/>
          </a:p>
        </p:txBody>
      </p:sp>
      <p:sp>
        <p:nvSpPr>
          <p:cNvPr id="4" name="Slide Number Placeholder 3"/>
          <p:cNvSpPr>
            <a:spLocks noGrp="1"/>
          </p:cNvSpPr>
          <p:nvPr>
            <p:ph type="sldNum" sz="quarter" idx="10"/>
          </p:nvPr>
        </p:nvSpPr>
        <p:spPr/>
        <p:txBody>
          <a:bodyPr/>
          <a:lstStyle/>
          <a:p>
            <a:fld id="{6191646F-65F8-9B4F-94A2-E34CBBF76608}"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D4BED8-A320-2A48-89C4-D9BC4F2220E2}" type="datetimeFigureOut">
              <a:rPr lang="en-US" smtClean="0"/>
              <a:pPr/>
              <a:t>5/28/15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03662-170E-7549-8FC2-19B08B52823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D4BED8-A320-2A48-89C4-D9BC4F2220E2}" type="datetimeFigureOut">
              <a:rPr lang="en-US" smtClean="0"/>
              <a:pPr/>
              <a:t>5/28/15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03662-170E-7549-8FC2-19B08B52823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D4BED8-A320-2A48-89C4-D9BC4F2220E2}" type="datetimeFigureOut">
              <a:rPr lang="en-US" smtClean="0"/>
              <a:pPr/>
              <a:t>5/28/15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03662-170E-7549-8FC2-19B08B52823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D4BED8-A320-2A48-89C4-D9BC4F2220E2}" type="datetimeFigureOut">
              <a:rPr lang="en-US" smtClean="0"/>
              <a:pPr/>
              <a:t>5/28/15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03662-170E-7549-8FC2-19B08B52823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D4BED8-A320-2A48-89C4-D9BC4F2220E2}" type="datetimeFigureOut">
              <a:rPr lang="en-US" smtClean="0"/>
              <a:pPr/>
              <a:t>5/28/15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03662-170E-7549-8FC2-19B08B52823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D4BED8-A320-2A48-89C4-D9BC4F2220E2}" type="datetimeFigureOut">
              <a:rPr lang="en-US" smtClean="0"/>
              <a:pPr/>
              <a:t>5/28/15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303662-170E-7549-8FC2-19B08B52823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D4BED8-A320-2A48-89C4-D9BC4F2220E2}" type="datetimeFigureOut">
              <a:rPr lang="en-US" smtClean="0"/>
              <a:pPr/>
              <a:t>5/28/15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303662-170E-7549-8FC2-19B08B52823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D4BED8-A320-2A48-89C4-D9BC4F2220E2}" type="datetimeFigureOut">
              <a:rPr lang="en-US" smtClean="0"/>
              <a:pPr/>
              <a:t>5/28/15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303662-170E-7549-8FC2-19B08B52823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D4BED8-A320-2A48-89C4-D9BC4F2220E2}" type="datetimeFigureOut">
              <a:rPr lang="en-US" smtClean="0"/>
              <a:pPr/>
              <a:t>5/28/15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303662-170E-7549-8FC2-19B08B52823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D4BED8-A320-2A48-89C4-D9BC4F2220E2}" type="datetimeFigureOut">
              <a:rPr lang="en-US" smtClean="0"/>
              <a:pPr/>
              <a:t>5/28/15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303662-170E-7549-8FC2-19B08B52823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D4BED8-A320-2A48-89C4-D9BC4F2220E2}" type="datetimeFigureOut">
              <a:rPr lang="en-US" smtClean="0"/>
              <a:pPr/>
              <a:t>5/28/15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303662-170E-7549-8FC2-19B08B52823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D4BED8-A320-2A48-89C4-D9BC4F2220E2}" type="datetimeFigureOut">
              <a:rPr lang="en-US" smtClean="0"/>
              <a:pPr/>
              <a:t>5/28/15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303662-170E-7549-8FC2-19B08B52823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Globalization:</a:t>
            </a:r>
            <a:br>
              <a:rPr lang="en-US" dirty="0" smtClean="0"/>
            </a:br>
            <a:r>
              <a:rPr lang="en-US" dirty="0" smtClean="0"/>
              <a:t>Social and Environmental Issues</a:t>
            </a:r>
            <a:endParaRPr lang="en-US" dirty="0"/>
          </a:p>
        </p:txBody>
      </p:sp>
      <p:pic>
        <p:nvPicPr>
          <p:cNvPr id="6" name="Picture 5"/>
          <p:cNvPicPr>
            <a:picLocks noChangeAspect="1"/>
          </p:cNvPicPr>
          <p:nvPr/>
        </p:nvPicPr>
        <p:blipFill>
          <a:blip r:embed="rId2"/>
          <a:stretch>
            <a:fillRect/>
          </a:stretch>
        </p:blipFill>
        <p:spPr>
          <a:xfrm>
            <a:off x="3302000" y="3600450"/>
            <a:ext cx="2540000" cy="27559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Negative effects of Globalization on the Environment</a:t>
            </a:r>
            <a:endParaRPr lang="en-US" dirty="0"/>
          </a:p>
        </p:txBody>
      </p:sp>
      <p:sp>
        <p:nvSpPr>
          <p:cNvPr id="3" name="Content Placeholder 2"/>
          <p:cNvSpPr>
            <a:spLocks noGrp="1"/>
          </p:cNvSpPr>
          <p:nvPr>
            <p:ph idx="1"/>
          </p:nvPr>
        </p:nvSpPr>
        <p:spPr/>
        <p:txBody>
          <a:bodyPr>
            <a:normAutofit/>
          </a:bodyPr>
          <a:lstStyle/>
          <a:p>
            <a:pPr marL="514350" indent="-514350">
              <a:buNone/>
            </a:pPr>
            <a:r>
              <a:rPr lang="en-US" b="1" dirty="0" smtClean="0"/>
              <a:t>Global Climate Change</a:t>
            </a:r>
          </a:p>
          <a:p>
            <a:pPr marL="971550" lvl="1" indent="-514350">
              <a:buFont typeface="Arial"/>
              <a:buChar char="•"/>
            </a:pPr>
            <a:r>
              <a:rPr lang="en-US" dirty="0" smtClean="0"/>
              <a:t>The rise of the earth’s surface temperature of time. It leads to climate changes such as rises in sea levels, changes in weather patterns, and increased precipitation or desertification depending on the area.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Kyoto Protocol</a:t>
            </a:r>
            <a:endParaRPr lang="en-US" dirty="0"/>
          </a:p>
        </p:txBody>
      </p:sp>
      <p:sp>
        <p:nvSpPr>
          <p:cNvPr id="3" name="Content Placeholder 2"/>
          <p:cNvSpPr>
            <a:spLocks noGrp="1"/>
          </p:cNvSpPr>
          <p:nvPr>
            <p:ph idx="1"/>
          </p:nvPr>
        </p:nvSpPr>
        <p:spPr/>
        <p:txBody>
          <a:bodyPr/>
          <a:lstStyle/>
          <a:p>
            <a:r>
              <a:rPr lang="en-US" b="1" dirty="0" smtClean="0"/>
              <a:t>Kyoto Protocol </a:t>
            </a:r>
            <a:r>
              <a:rPr lang="en-US" dirty="0" smtClean="0"/>
              <a:t>– International agreement with the goal of reducing the causes of climate change and stabilizing greenhouse gas concentrations. </a:t>
            </a:r>
            <a:endParaRPr lang="en-US" dirty="0"/>
          </a:p>
        </p:txBody>
      </p:sp>
      <p:pic>
        <p:nvPicPr>
          <p:cNvPr id="4" name="Picture 3"/>
          <p:cNvPicPr>
            <a:picLocks noChangeAspect="1"/>
          </p:cNvPicPr>
          <p:nvPr/>
        </p:nvPicPr>
        <p:blipFill>
          <a:blip r:embed="rId3"/>
          <a:stretch>
            <a:fillRect/>
          </a:stretch>
        </p:blipFill>
        <p:spPr>
          <a:xfrm>
            <a:off x="5221968" y="3429000"/>
            <a:ext cx="2641600" cy="30861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problems</a:t>
            </a:r>
            <a:endParaRPr lang="en-US" dirty="0"/>
          </a:p>
        </p:txBody>
      </p:sp>
      <p:sp>
        <p:nvSpPr>
          <p:cNvPr id="3" name="Content Placeholder 2"/>
          <p:cNvSpPr>
            <a:spLocks noGrp="1"/>
          </p:cNvSpPr>
          <p:nvPr>
            <p:ph idx="1"/>
          </p:nvPr>
        </p:nvSpPr>
        <p:spPr/>
        <p:txBody>
          <a:bodyPr>
            <a:normAutofit/>
          </a:bodyPr>
          <a:lstStyle/>
          <a:p>
            <a:pPr marL="514350" indent="-514350">
              <a:buNone/>
            </a:pPr>
            <a:r>
              <a:rPr lang="en-US" b="1" dirty="0" smtClean="0"/>
              <a:t>Poverty</a:t>
            </a:r>
            <a:r>
              <a:rPr lang="en-US" dirty="0" smtClean="0"/>
              <a:t> </a:t>
            </a:r>
          </a:p>
          <a:p>
            <a:pPr marL="914400" lvl="1" indent="-514350">
              <a:buFont typeface="Arial"/>
              <a:buChar char="•"/>
            </a:pPr>
            <a:r>
              <a:rPr lang="en-US" dirty="0" smtClean="0"/>
              <a:t>is a complex issue with many causes. There is a growing gap between the rich and the poor in many developed nations. In undeveloped nations, political upheaval, civil war, corruption, and poor planning inhibit efforts to reduce poverty.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problems</a:t>
            </a:r>
            <a:endParaRPr lang="en-US" dirty="0"/>
          </a:p>
        </p:txBody>
      </p:sp>
      <p:sp>
        <p:nvSpPr>
          <p:cNvPr id="3" name="Content Placeholder 2"/>
          <p:cNvSpPr>
            <a:spLocks noGrp="1"/>
          </p:cNvSpPr>
          <p:nvPr>
            <p:ph idx="1"/>
          </p:nvPr>
        </p:nvSpPr>
        <p:spPr/>
        <p:txBody>
          <a:bodyPr>
            <a:normAutofit/>
          </a:bodyPr>
          <a:lstStyle/>
          <a:p>
            <a:pPr marL="514350" indent="-514350">
              <a:buNone/>
            </a:pPr>
            <a:r>
              <a:rPr lang="en-US" b="1" dirty="0" smtClean="0"/>
              <a:t>Natural Disasters</a:t>
            </a:r>
          </a:p>
          <a:p>
            <a:pPr marL="914400" lvl="1" indent="-514350">
              <a:buFont typeface="Arial"/>
              <a:buChar char="•"/>
            </a:pPr>
            <a:r>
              <a:rPr lang="en-US" b="1" dirty="0" smtClean="0"/>
              <a:t> </a:t>
            </a:r>
            <a:r>
              <a:rPr lang="en-US" dirty="0" smtClean="0"/>
              <a:t>including earthquakes, floods, and avalanches, droughts, fires, hurricanes, and volcanic eruptions, Strike all over the world at anytime. They cause death, destruction, unsanitary conditions, and economic troubles. </a:t>
            </a:r>
            <a:endParaRPr lang="en-US" b="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problems</a:t>
            </a:r>
            <a:endParaRPr lang="en-US" dirty="0"/>
          </a:p>
        </p:txBody>
      </p:sp>
      <p:sp>
        <p:nvSpPr>
          <p:cNvPr id="3" name="Content Placeholder 2"/>
          <p:cNvSpPr>
            <a:spLocks noGrp="1"/>
          </p:cNvSpPr>
          <p:nvPr>
            <p:ph idx="1"/>
          </p:nvPr>
        </p:nvSpPr>
        <p:spPr/>
        <p:txBody>
          <a:bodyPr>
            <a:normAutofit/>
          </a:bodyPr>
          <a:lstStyle/>
          <a:p>
            <a:pPr marL="514350" indent="-514350">
              <a:buNone/>
            </a:pPr>
            <a:r>
              <a:rPr lang="en-US" b="1" dirty="0" smtClean="0"/>
              <a:t>Disease</a:t>
            </a:r>
          </a:p>
          <a:p>
            <a:pPr marL="914400" lvl="1" indent="-514350">
              <a:buFont typeface="Arial"/>
              <a:buChar char="•"/>
            </a:pPr>
            <a:r>
              <a:rPr lang="en-US" dirty="0" smtClean="0"/>
              <a:t>Disease spreading rapidly is called </a:t>
            </a:r>
            <a:r>
              <a:rPr lang="en-US" smtClean="0"/>
              <a:t>an</a:t>
            </a:r>
            <a:r>
              <a:rPr lang="en-US" smtClean="0"/>
              <a:t> pan/</a:t>
            </a:r>
            <a:r>
              <a:rPr lang="en-US" b="1" smtClean="0"/>
              <a:t>epidemic</a:t>
            </a:r>
            <a:r>
              <a:rPr lang="en-US" dirty="0" smtClean="0"/>
              <a:t>. HIV/AIDS is an epidemic that has killed an an estimated 20 million people. 40 million are currently infected. There is global effort to prevent its spread.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problems</a:t>
            </a:r>
            <a:endParaRPr lang="en-US" dirty="0"/>
          </a:p>
        </p:txBody>
      </p:sp>
      <p:sp>
        <p:nvSpPr>
          <p:cNvPr id="3" name="Content Placeholder 2"/>
          <p:cNvSpPr>
            <a:spLocks noGrp="1"/>
          </p:cNvSpPr>
          <p:nvPr>
            <p:ph idx="1"/>
          </p:nvPr>
        </p:nvSpPr>
        <p:spPr/>
        <p:txBody>
          <a:bodyPr>
            <a:normAutofit/>
          </a:bodyPr>
          <a:lstStyle/>
          <a:p>
            <a:pPr marL="514350" indent="-514350">
              <a:buNone/>
            </a:pPr>
            <a:r>
              <a:rPr lang="en-US" b="1" dirty="0" smtClean="0"/>
              <a:t>Famine</a:t>
            </a:r>
          </a:p>
          <a:p>
            <a:pPr marL="914400" lvl="1" indent="-514350">
              <a:buFont typeface="Arial"/>
              <a:buChar char="•"/>
            </a:pPr>
            <a:r>
              <a:rPr lang="en-US" dirty="0" smtClean="0"/>
              <a:t>When Large numbers of people in a nation face death by starvation. War often disrupts food distribution, civil wars in the 1980’s in Ethiopia and Sudan intensified Famine.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Negative effects of Globalization on the Environment</a:t>
            </a:r>
            <a:endParaRPr lang="en-US" dirty="0"/>
          </a:p>
        </p:txBody>
      </p:sp>
      <p:sp>
        <p:nvSpPr>
          <p:cNvPr id="3" name="Content Placeholder 2"/>
          <p:cNvSpPr>
            <a:spLocks noGrp="1"/>
          </p:cNvSpPr>
          <p:nvPr>
            <p:ph idx="1"/>
          </p:nvPr>
        </p:nvSpPr>
        <p:spPr/>
        <p:txBody>
          <a:bodyPr>
            <a:normAutofit/>
          </a:bodyPr>
          <a:lstStyle/>
          <a:p>
            <a:pPr marL="514350" indent="-514350">
              <a:buNone/>
            </a:pPr>
            <a:r>
              <a:rPr lang="en-US" b="1" dirty="0" smtClean="0"/>
              <a:t>Acid Rain</a:t>
            </a:r>
          </a:p>
          <a:p>
            <a:pPr marL="971550" lvl="1" indent="-514350">
              <a:buFont typeface="Arial"/>
              <a:buChar char="•"/>
            </a:pPr>
            <a:r>
              <a:rPr lang="en-US" dirty="0" smtClean="0"/>
              <a:t>Caused by gasses from power plants and factories, Acid rain causes toxic chemicals to fall down as rain, snow, or hail.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Negative effects of Globalization on the Environment</a:t>
            </a:r>
            <a:endParaRPr lang="en-US" dirty="0"/>
          </a:p>
        </p:txBody>
      </p:sp>
      <p:sp>
        <p:nvSpPr>
          <p:cNvPr id="3" name="Content Placeholder 2"/>
          <p:cNvSpPr>
            <a:spLocks noGrp="1"/>
          </p:cNvSpPr>
          <p:nvPr>
            <p:ph idx="1"/>
          </p:nvPr>
        </p:nvSpPr>
        <p:spPr/>
        <p:txBody>
          <a:bodyPr>
            <a:normAutofit/>
          </a:bodyPr>
          <a:lstStyle/>
          <a:p>
            <a:pPr marL="514350" indent="-514350">
              <a:buNone/>
            </a:pPr>
            <a:r>
              <a:rPr lang="en-US" b="1" dirty="0" smtClean="0"/>
              <a:t>Oil Spills</a:t>
            </a:r>
          </a:p>
          <a:p>
            <a:pPr marL="971550" lvl="1" indent="-514350">
              <a:buFont typeface="Arial"/>
              <a:buChar char="•"/>
            </a:pPr>
            <a:r>
              <a:rPr lang="en-US" dirty="0" smtClean="0"/>
              <a:t>Pollute waterways and kill marine life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Negative effects of Globalization on the Environment</a:t>
            </a:r>
            <a:endParaRPr lang="en-US" dirty="0"/>
          </a:p>
        </p:txBody>
      </p:sp>
      <p:sp>
        <p:nvSpPr>
          <p:cNvPr id="3" name="Content Placeholder 2"/>
          <p:cNvSpPr>
            <a:spLocks noGrp="1"/>
          </p:cNvSpPr>
          <p:nvPr>
            <p:ph idx="1"/>
          </p:nvPr>
        </p:nvSpPr>
        <p:spPr/>
        <p:txBody>
          <a:bodyPr>
            <a:normAutofit/>
          </a:bodyPr>
          <a:lstStyle/>
          <a:p>
            <a:pPr marL="514350" indent="-514350">
              <a:buNone/>
            </a:pPr>
            <a:r>
              <a:rPr lang="en-US" b="1" dirty="0" smtClean="0"/>
              <a:t>Deforestation</a:t>
            </a:r>
          </a:p>
          <a:p>
            <a:pPr marL="914400" lvl="1" indent="-514350">
              <a:buFont typeface="Arial"/>
              <a:buChar char="•"/>
            </a:pPr>
            <a:r>
              <a:rPr lang="en-US" dirty="0" smtClean="0"/>
              <a:t>The cutting of trees without replacing them.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Negative effects of Globalization on the Environment</a:t>
            </a:r>
            <a:endParaRPr lang="en-US" dirty="0"/>
          </a:p>
        </p:txBody>
      </p:sp>
      <p:sp>
        <p:nvSpPr>
          <p:cNvPr id="3" name="Content Placeholder 2"/>
          <p:cNvSpPr>
            <a:spLocks noGrp="1"/>
          </p:cNvSpPr>
          <p:nvPr>
            <p:ph idx="1"/>
          </p:nvPr>
        </p:nvSpPr>
        <p:spPr/>
        <p:txBody>
          <a:bodyPr>
            <a:normAutofit/>
          </a:bodyPr>
          <a:lstStyle/>
          <a:p>
            <a:pPr marL="514350" indent="-514350">
              <a:buNone/>
            </a:pPr>
            <a:r>
              <a:rPr lang="en-US" b="1" dirty="0" smtClean="0"/>
              <a:t>Erosion</a:t>
            </a:r>
          </a:p>
          <a:p>
            <a:pPr marL="971550" lvl="1" indent="-514350">
              <a:buFont typeface="Arial"/>
              <a:buChar char="•"/>
            </a:pPr>
            <a:r>
              <a:rPr lang="en-US" dirty="0" smtClean="0"/>
              <a:t>Deforestation causes erosion, or the wearing away of land and leads to flooding.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3067</TotalTime>
  <Words>353</Words>
  <Application>Microsoft Macintosh PowerPoint</Application>
  <PresentationFormat>On-screen Show (4:3)</PresentationFormat>
  <Paragraphs>32</Paragraphs>
  <Slides>11</Slides>
  <Notes>1</Notes>
  <HiddenSlides>0</HiddenSlides>
  <MMClips>0</MMClips>
  <ScaleCrop>false</ScaleCrop>
  <HeadingPairs>
    <vt:vector size="4" baseType="variant">
      <vt:variant>
        <vt:lpstr>Design Template</vt:lpstr>
      </vt:variant>
      <vt:variant>
        <vt:i4>1</vt:i4>
      </vt:variant>
      <vt:variant>
        <vt:lpstr>Slide Titles</vt:lpstr>
      </vt:variant>
      <vt:variant>
        <vt:i4>11</vt:i4>
      </vt:variant>
    </vt:vector>
  </HeadingPairs>
  <TitlesOfParts>
    <vt:vector size="12" baseType="lpstr">
      <vt:lpstr>Office Theme</vt:lpstr>
      <vt:lpstr>Globalization: Social and Environmental Issues</vt:lpstr>
      <vt:lpstr>Social problems</vt:lpstr>
      <vt:lpstr>Social problems</vt:lpstr>
      <vt:lpstr>Social problems</vt:lpstr>
      <vt:lpstr>Social problems</vt:lpstr>
      <vt:lpstr>Negative effects of Globalization on the Environment</vt:lpstr>
      <vt:lpstr>Negative effects of Globalization on the Environment</vt:lpstr>
      <vt:lpstr>Negative effects of Globalization on the Environment</vt:lpstr>
      <vt:lpstr>Negative effects of Globalization on the Environment</vt:lpstr>
      <vt:lpstr>Negative effects of Globalization on the Environment</vt:lpstr>
      <vt:lpstr>Kyoto Protocol</vt:lpstr>
    </vt:vector>
  </TitlesOfParts>
  <Company>North Carolina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Globalization: Social and Environmental Issues</dc:title>
  <dc:creator>Jessica Taylor</dc:creator>
  <cp:lastModifiedBy>Jessica Taylor</cp:lastModifiedBy>
  <cp:revision>4</cp:revision>
  <dcterms:created xsi:type="dcterms:W3CDTF">2015-05-28T11:23:49Z</dcterms:created>
  <dcterms:modified xsi:type="dcterms:W3CDTF">2015-05-28T11:40:28Z</dcterms:modified>
</cp:coreProperties>
</file>