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ABFD1-A707-4A5B-8C76-36F05E34A52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175438-A7E7-46D2-B749-3B5E1FB403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 Thinkers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people were naturally cruel greedy and selfish</a:t>
            </a:r>
          </a:p>
          <a:p>
            <a:r>
              <a:rPr lang="en-US" dirty="0" smtClean="0"/>
              <a:t>Believed in the Social Contract (agreement where people gave up their natural state for an organized society)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people were basically reasonable and moral</a:t>
            </a:r>
          </a:p>
          <a:p>
            <a:r>
              <a:rPr lang="en-US" dirty="0" smtClean="0"/>
              <a:t>Believed in natural rights (Rights that belonged to all people from birth)</a:t>
            </a:r>
          </a:p>
          <a:p>
            <a:pPr lvl="1"/>
            <a:r>
              <a:rPr lang="en-US" dirty="0" smtClean="0"/>
              <a:t>Life, Liberty, and Property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People have a right to Revolution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the idea of Separation of Branches</a:t>
            </a:r>
          </a:p>
          <a:p>
            <a:r>
              <a:rPr lang="en-US" dirty="0" smtClean="0"/>
              <a:t>Executive, Legislative, and Judicial</a:t>
            </a:r>
          </a:p>
          <a:p>
            <a:r>
              <a:rPr lang="en-US" dirty="0" smtClean="0"/>
              <a:t>Believed in idea known as “Checks and Balances”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Believed people were naturally good</a:t>
            </a:r>
          </a:p>
          <a:p>
            <a:r>
              <a:rPr lang="en-US" dirty="0" smtClean="0"/>
              <a:t>Had Faith in the “general will of the people”</a:t>
            </a:r>
          </a:p>
          <a:p>
            <a:r>
              <a:rPr lang="en-US" dirty="0" smtClean="0"/>
              <a:t>No oppressive government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Wollstonecraft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women were excluded from the Social Contract</a:t>
            </a:r>
          </a:p>
          <a:p>
            <a:r>
              <a:rPr lang="en-US" dirty="0" smtClean="0"/>
              <a:t>Wrote </a:t>
            </a:r>
            <a:r>
              <a:rPr lang="en-US" u="sng" dirty="0" smtClean="0"/>
              <a:t>A Vindication of the Rights of Women</a:t>
            </a:r>
            <a:endParaRPr lang="en-US" dirty="0" smtClean="0"/>
          </a:p>
          <a:p>
            <a:r>
              <a:rPr lang="en-US" dirty="0" smtClean="0"/>
              <a:t>A woman’s 1</a:t>
            </a:r>
            <a:r>
              <a:rPr lang="en-US" baseline="30000" dirty="0" smtClean="0"/>
              <a:t>st</a:t>
            </a:r>
            <a:r>
              <a:rPr lang="en-US" dirty="0" smtClean="0"/>
              <a:t> job is to be a mother, BUT she should be able to decide what is in her own best 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Argued for laissez faire (business without government interference)</a:t>
            </a:r>
          </a:p>
          <a:p>
            <a:r>
              <a:rPr lang="en-US" dirty="0" smtClean="0"/>
              <a:t>Capitalism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sarcasm and wit to expose the abuses of the day</a:t>
            </a:r>
          </a:p>
          <a:p>
            <a:r>
              <a:rPr lang="en-US" dirty="0" smtClean="0"/>
              <a:t>Disliked religious prejudice and the slave trade</a:t>
            </a:r>
          </a:p>
          <a:p>
            <a:r>
              <a:rPr lang="en-US" dirty="0" smtClean="0"/>
              <a:t>Defended the Principle of Freedom of Speech</a:t>
            </a:r>
          </a:p>
          <a:p>
            <a:pPr lvl="1"/>
            <a:r>
              <a:rPr lang="en-US" dirty="0" smtClean="0"/>
              <a:t>“I may not agree with a word you say, but I will defend to the death your right to say it.”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Diderot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Produced a 28-Volume set of Books called Encyclopedia</a:t>
            </a:r>
          </a:p>
          <a:p>
            <a:pPr lvl="1"/>
            <a:r>
              <a:rPr lang="en-US" dirty="0" smtClean="0"/>
              <a:t>Explained ideas on topics like government, philosophy and religion</a:t>
            </a:r>
          </a:p>
          <a:p>
            <a:pPr lvl="1"/>
            <a:r>
              <a:rPr lang="en-US" dirty="0" smtClean="0"/>
              <a:t>Denounced slavery, praised freedom of expression and urged education for all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246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Enlightenment Thinkers</vt:lpstr>
      <vt:lpstr>Thomas Hobbes</vt:lpstr>
      <vt:lpstr>John Locke</vt:lpstr>
      <vt:lpstr>Montesquieu</vt:lpstr>
      <vt:lpstr>Rousseau</vt:lpstr>
      <vt:lpstr>Mary Wollstonecraft</vt:lpstr>
      <vt:lpstr>Adam Smith</vt:lpstr>
      <vt:lpstr>Voltaire</vt:lpstr>
      <vt:lpstr>Diderot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Thinkers</dc:title>
  <dc:creator>wwestbrook</dc:creator>
  <cp:lastModifiedBy>wwestbrook</cp:lastModifiedBy>
  <cp:revision>4</cp:revision>
  <dcterms:created xsi:type="dcterms:W3CDTF">2014-03-17T19:00:44Z</dcterms:created>
  <dcterms:modified xsi:type="dcterms:W3CDTF">2014-03-20T12:17:26Z</dcterms:modified>
</cp:coreProperties>
</file>