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6"/>
  </p:notesMasterIdLst>
  <p:handoutMasterIdLst>
    <p:handoutMasterId r:id="rId27"/>
  </p:handoutMasterIdLst>
  <p:sldIdLst>
    <p:sldId id="265" r:id="rId2"/>
    <p:sldId id="275" r:id="rId3"/>
    <p:sldId id="276" r:id="rId4"/>
    <p:sldId id="256" r:id="rId5"/>
    <p:sldId id="258" r:id="rId6"/>
    <p:sldId id="263" r:id="rId7"/>
    <p:sldId id="259" r:id="rId8"/>
    <p:sldId id="261" r:id="rId9"/>
    <p:sldId id="262" r:id="rId10"/>
    <p:sldId id="266" r:id="rId11"/>
    <p:sldId id="267" r:id="rId12"/>
    <p:sldId id="268" r:id="rId13"/>
    <p:sldId id="269" r:id="rId14"/>
    <p:sldId id="271" r:id="rId15"/>
    <p:sldId id="272" r:id="rId16"/>
    <p:sldId id="273" r:id="rId17"/>
    <p:sldId id="274" r:id="rId18"/>
    <p:sldId id="270" r:id="rId19"/>
    <p:sldId id="260" r:id="rId20"/>
    <p:sldId id="264" r:id="rId21"/>
    <p:sldId id="277" r:id="rId22"/>
    <p:sldId id="278"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snapToGrid="0" snapToObjects="1">
      <p:cViewPr varScale="1">
        <p:scale>
          <a:sx n="86" d="100"/>
          <a:sy n="86" d="100"/>
        </p:scale>
        <p:origin x="-1488" y="-90"/>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FB1BF-4384-014C-98F0-CFE579464160}"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70216ADC-60C6-9B49-AC70-6FABB3B0DCE3}">
      <dgm:prSet phldrT="[Text]"/>
      <dgm:spPr/>
      <dgm:t>
        <a:bodyPr/>
        <a:lstStyle/>
        <a:p>
          <a:r>
            <a:rPr lang="en-US"/>
            <a:t>CULTURE</a:t>
          </a:r>
        </a:p>
      </dgm:t>
    </dgm:pt>
    <dgm:pt modelId="{08EDED10-F2CD-C848-85D7-BFAB8F781DE6}" type="parTrans" cxnId="{6923AE23-6EFD-5548-8C77-17D4CA7CA599}">
      <dgm:prSet/>
      <dgm:spPr/>
      <dgm:t>
        <a:bodyPr/>
        <a:lstStyle/>
        <a:p>
          <a:endParaRPr lang="en-US"/>
        </a:p>
      </dgm:t>
    </dgm:pt>
    <dgm:pt modelId="{08C0B553-0536-9B41-BB10-8CF0C38B127D}" type="sibTrans" cxnId="{6923AE23-6EFD-5548-8C77-17D4CA7CA599}">
      <dgm:prSet/>
      <dgm:spPr/>
      <dgm:t>
        <a:bodyPr/>
        <a:lstStyle/>
        <a:p>
          <a:endParaRPr lang="en-US"/>
        </a:p>
      </dgm:t>
    </dgm:pt>
    <dgm:pt modelId="{F81B3429-DEA0-E749-9A00-F2CDBF1698CE}" type="asst">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Non</a:t>
          </a:r>
          <a:r>
            <a:rPr lang="en-US" dirty="0" smtClean="0"/>
            <a:t> Material</a:t>
          </a:r>
          <a:endParaRPr lang="en-US" dirty="0"/>
        </a:p>
      </dgm:t>
    </dgm:pt>
    <dgm:pt modelId="{11B2C176-5992-DB4C-B6BB-0647F9E8FCE3}" type="parTrans" cxnId="{A1AE19B3-7502-0846-AB46-C7A9464BBCC3}">
      <dgm:prSet/>
      <dgm:spPr/>
      <dgm:t>
        <a:bodyPr/>
        <a:lstStyle/>
        <a:p>
          <a:endParaRPr lang="en-US"/>
        </a:p>
      </dgm:t>
    </dgm:pt>
    <dgm:pt modelId="{6FC35CBB-EAB8-134D-A0BC-C0A9C1A5FB2F}" type="sibTrans" cxnId="{A1AE19B3-7502-0846-AB46-C7A9464BBCC3}">
      <dgm:prSet/>
      <dgm:spPr/>
      <dgm:t>
        <a:bodyPr/>
        <a:lstStyle/>
        <a:p>
          <a:endParaRPr lang="en-US"/>
        </a:p>
      </dgm:t>
    </dgm:pt>
    <dgm:pt modelId="{C04B5A95-BB82-4243-B692-2A41EB48A524}" type="asst">
      <dgm:prSet phldrT="[Text]">
        <dgm:style>
          <a:lnRef idx="1">
            <a:schemeClr val="accent2"/>
          </a:lnRef>
          <a:fillRef idx="2">
            <a:schemeClr val="accent2"/>
          </a:fillRef>
          <a:effectRef idx="1">
            <a:schemeClr val="accent2"/>
          </a:effectRef>
          <a:fontRef idx="minor">
            <a:schemeClr val="dk1"/>
          </a:fontRef>
        </dgm:style>
      </dgm:prSet>
      <dgm:spPr/>
      <dgm:t>
        <a:bodyPr/>
        <a:lstStyle/>
        <a:p>
          <a:r>
            <a:rPr lang="en-US"/>
            <a:t>Norms</a:t>
          </a:r>
        </a:p>
      </dgm:t>
    </dgm:pt>
    <dgm:pt modelId="{8EE86185-32B4-0F44-8F20-F4869C1AFD7B}" type="parTrans" cxnId="{D653D1DD-DDB9-EF4B-B888-6F92B2A94BED}">
      <dgm:prSet/>
      <dgm:spPr/>
      <dgm:t>
        <a:bodyPr/>
        <a:lstStyle/>
        <a:p>
          <a:endParaRPr lang="en-US"/>
        </a:p>
      </dgm:t>
    </dgm:pt>
    <dgm:pt modelId="{EC23772F-D135-1242-81C0-F682EEA880CE}" type="sibTrans" cxnId="{D653D1DD-DDB9-EF4B-B888-6F92B2A94BED}">
      <dgm:prSet/>
      <dgm:spPr/>
      <dgm:t>
        <a:bodyPr/>
        <a:lstStyle/>
        <a:p>
          <a:endParaRPr lang="en-US"/>
        </a:p>
      </dgm:t>
    </dgm:pt>
    <dgm:pt modelId="{46EE1C8F-64F3-7B4C-A107-24BAFC8E499B}" type="asst">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Values</a:t>
          </a:r>
        </a:p>
      </dgm:t>
    </dgm:pt>
    <dgm:pt modelId="{B80BC199-4FE4-CD46-94D0-E5D9CD6804C1}" type="parTrans" cxnId="{B7C13395-A700-4C4C-9EB5-2732EA0DB9AC}">
      <dgm:prSet/>
      <dgm:spPr/>
      <dgm:t>
        <a:bodyPr/>
        <a:lstStyle/>
        <a:p>
          <a:endParaRPr lang="en-US"/>
        </a:p>
      </dgm:t>
    </dgm:pt>
    <dgm:pt modelId="{1BBB6380-5730-EC41-8757-2BE49A7CCF34}" type="sibTrans" cxnId="{B7C13395-A700-4C4C-9EB5-2732EA0DB9AC}">
      <dgm:prSet/>
      <dgm:spPr/>
      <dgm:t>
        <a:bodyPr/>
        <a:lstStyle/>
        <a:p>
          <a:endParaRPr lang="en-US"/>
        </a:p>
      </dgm:t>
    </dgm:pt>
    <dgm:pt modelId="{CA713554-9CC2-2745-9301-86A171B4E189}" type="asst">
      <dgm:prSet phldrT="[Text]">
        <dgm:style>
          <a:lnRef idx="1">
            <a:schemeClr val="accent2"/>
          </a:lnRef>
          <a:fillRef idx="2">
            <a:schemeClr val="accent2"/>
          </a:fillRef>
          <a:effectRef idx="1">
            <a:schemeClr val="accent2"/>
          </a:effectRef>
          <a:fontRef idx="minor">
            <a:schemeClr val="dk1"/>
          </a:fontRef>
        </dgm:style>
      </dgm:prSet>
      <dgm:spPr/>
      <dgm:t>
        <a:bodyPr/>
        <a:lstStyle/>
        <a:p>
          <a:r>
            <a:rPr lang="en-US"/>
            <a:t>Symbols</a:t>
          </a:r>
        </a:p>
      </dgm:t>
    </dgm:pt>
    <dgm:pt modelId="{2FF2DA6B-9BE7-B24A-A9E8-7EA1BC776A84}" type="parTrans" cxnId="{D43AC9B1-B44A-D748-A228-2A02FF0E5807}">
      <dgm:prSet/>
      <dgm:spPr/>
      <dgm:t>
        <a:bodyPr/>
        <a:lstStyle/>
        <a:p>
          <a:endParaRPr lang="en-US"/>
        </a:p>
      </dgm:t>
    </dgm:pt>
    <dgm:pt modelId="{265E05A3-B79A-D74F-BB1D-083003EF7D7E}" type="sibTrans" cxnId="{D43AC9B1-B44A-D748-A228-2A02FF0E5807}">
      <dgm:prSet/>
      <dgm:spPr/>
      <dgm:t>
        <a:bodyPr/>
        <a:lstStyle/>
        <a:p>
          <a:endParaRPr lang="en-US"/>
        </a:p>
      </dgm:t>
    </dgm:pt>
    <dgm:pt modelId="{5065BD76-70B7-5045-8C3F-161669E035FE}" type="asst">
      <dgm:prSet phldrT="[Text]">
        <dgm:style>
          <a:lnRef idx="1">
            <a:schemeClr val="accent2"/>
          </a:lnRef>
          <a:fillRef idx="2">
            <a:schemeClr val="accent2"/>
          </a:fillRef>
          <a:effectRef idx="1">
            <a:schemeClr val="accent2"/>
          </a:effectRef>
          <a:fontRef idx="minor">
            <a:schemeClr val="dk1"/>
          </a:fontRef>
        </dgm:style>
      </dgm:prSet>
      <dgm:spPr/>
      <dgm:t>
        <a:bodyPr/>
        <a:lstStyle/>
        <a:p>
          <a:r>
            <a:rPr lang="en-US"/>
            <a:t>Language</a:t>
          </a:r>
        </a:p>
      </dgm:t>
    </dgm:pt>
    <dgm:pt modelId="{4A9683A3-3017-BE4E-861A-E2406B258B58}" type="parTrans" cxnId="{5005D3E1-B766-7D47-9065-DA3142E9A6C0}">
      <dgm:prSet/>
      <dgm:spPr/>
      <dgm:t>
        <a:bodyPr/>
        <a:lstStyle/>
        <a:p>
          <a:endParaRPr lang="en-US"/>
        </a:p>
      </dgm:t>
    </dgm:pt>
    <dgm:pt modelId="{F7BFA258-C6C7-8846-8658-0A53544CF6EB}" type="sibTrans" cxnId="{5005D3E1-B766-7D47-9065-DA3142E9A6C0}">
      <dgm:prSet/>
      <dgm:spPr/>
      <dgm:t>
        <a:bodyPr/>
        <a:lstStyle/>
        <a:p>
          <a:endParaRPr lang="en-US"/>
        </a:p>
      </dgm:t>
    </dgm:pt>
    <dgm:pt modelId="{8327C56D-C19C-4141-B7A2-C566C45BB085}" type="asst">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 </a:t>
          </a:r>
          <a:r>
            <a:rPr lang="en-US" dirty="0" smtClean="0"/>
            <a:t>Material</a:t>
          </a:r>
          <a:endParaRPr lang="en-US" dirty="0"/>
        </a:p>
      </dgm:t>
    </dgm:pt>
    <dgm:pt modelId="{A94CD97D-B730-4549-9065-EFA27E41558F}" type="parTrans" cxnId="{47C80755-9D7A-7A4F-8751-1613E51D3E03}">
      <dgm:prSet/>
      <dgm:spPr/>
      <dgm:t>
        <a:bodyPr/>
        <a:lstStyle/>
        <a:p>
          <a:endParaRPr lang="en-US"/>
        </a:p>
      </dgm:t>
    </dgm:pt>
    <dgm:pt modelId="{BE46C04B-D19F-6044-AF52-AC684CF1E8FB}" type="sibTrans" cxnId="{47C80755-9D7A-7A4F-8751-1613E51D3E03}">
      <dgm:prSet/>
      <dgm:spPr/>
      <dgm:t>
        <a:bodyPr/>
        <a:lstStyle/>
        <a:p>
          <a:endParaRPr lang="en-US"/>
        </a:p>
      </dgm:t>
    </dgm:pt>
    <dgm:pt modelId="{69205C26-AB09-6440-93DA-6646A9A0F3D6}" type="asst">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t>Technology</a:t>
          </a:r>
        </a:p>
      </dgm:t>
    </dgm:pt>
    <dgm:pt modelId="{63B49669-C010-2B47-BB78-F2FCBBD18B4B}" type="parTrans" cxnId="{E3AF5FA5-1EDA-E047-AF55-21D8FF8F96A8}">
      <dgm:prSet/>
      <dgm:spPr/>
      <dgm:t>
        <a:bodyPr/>
        <a:lstStyle/>
        <a:p>
          <a:endParaRPr lang="en-US"/>
        </a:p>
      </dgm:t>
    </dgm:pt>
    <dgm:pt modelId="{3A211B11-1B6A-9A4E-9FC3-A9F74D6C5C28}" type="sibTrans" cxnId="{E3AF5FA5-1EDA-E047-AF55-21D8FF8F96A8}">
      <dgm:prSet/>
      <dgm:spPr/>
      <dgm:t>
        <a:bodyPr/>
        <a:lstStyle/>
        <a:p>
          <a:endParaRPr lang="en-US"/>
        </a:p>
      </dgm:t>
    </dgm:pt>
    <dgm:pt modelId="{1635404D-358E-AF4C-B5BD-01A6EF0931FA}" type="pres">
      <dgm:prSet presAssocID="{C44FB1BF-4384-014C-98F0-CFE579464160}" presName="hierChild1" presStyleCnt="0">
        <dgm:presLayoutVars>
          <dgm:orgChart val="1"/>
          <dgm:chPref val="1"/>
          <dgm:dir/>
          <dgm:animOne val="branch"/>
          <dgm:animLvl val="lvl"/>
          <dgm:resizeHandles/>
        </dgm:presLayoutVars>
      </dgm:prSet>
      <dgm:spPr/>
      <dgm:t>
        <a:bodyPr/>
        <a:lstStyle/>
        <a:p>
          <a:endParaRPr lang="en-US"/>
        </a:p>
      </dgm:t>
    </dgm:pt>
    <dgm:pt modelId="{08AC7E6B-9ED9-6344-B610-35AF2A5A0590}" type="pres">
      <dgm:prSet presAssocID="{70216ADC-60C6-9B49-AC70-6FABB3B0DCE3}" presName="hierRoot1" presStyleCnt="0">
        <dgm:presLayoutVars>
          <dgm:hierBranch val="init"/>
        </dgm:presLayoutVars>
      </dgm:prSet>
      <dgm:spPr/>
    </dgm:pt>
    <dgm:pt modelId="{6649EA72-BE98-474B-89F6-49EA0799F95A}" type="pres">
      <dgm:prSet presAssocID="{70216ADC-60C6-9B49-AC70-6FABB3B0DCE3}" presName="rootComposite1" presStyleCnt="0"/>
      <dgm:spPr/>
    </dgm:pt>
    <dgm:pt modelId="{B35265FA-3E1E-7B4E-BFF5-FF67E536028E}" type="pres">
      <dgm:prSet presAssocID="{70216ADC-60C6-9B49-AC70-6FABB3B0DCE3}" presName="rootText1" presStyleLbl="node0" presStyleIdx="0" presStyleCnt="1" custScaleX="288067" custLinFactNeighborX="7554" custLinFactNeighborY="-20988">
        <dgm:presLayoutVars>
          <dgm:chPref val="3"/>
        </dgm:presLayoutVars>
      </dgm:prSet>
      <dgm:spPr/>
      <dgm:t>
        <a:bodyPr/>
        <a:lstStyle/>
        <a:p>
          <a:endParaRPr lang="en-US"/>
        </a:p>
      </dgm:t>
    </dgm:pt>
    <dgm:pt modelId="{B34E16C2-E33C-A04E-BE26-7F16A28B4F8F}" type="pres">
      <dgm:prSet presAssocID="{70216ADC-60C6-9B49-AC70-6FABB3B0DCE3}" presName="rootConnector1" presStyleLbl="node1" presStyleIdx="0" presStyleCnt="0"/>
      <dgm:spPr/>
      <dgm:t>
        <a:bodyPr/>
        <a:lstStyle/>
        <a:p>
          <a:endParaRPr lang="en-US"/>
        </a:p>
      </dgm:t>
    </dgm:pt>
    <dgm:pt modelId="{38EF30D3-0567-A248-9197-2FB035CDB3CC}" type="pres">
      <dgm:prSet presAssocID="{70216ADC-60C6-9B49-AC70-6FABB3B0DCE3}" presName="hierChild2" presStyleCnt="0"/>
      <dgm:spPr/>
    </dgm:pt>
    <dgm:pt modelId="{954F2F36-AF65-314D-B0B3-3379A11C1C75}" type="pres">
      <dgm:prSet presAssocID="{70216ADC-60C6-9B49-AC70-6FABB3B0DCE3}" presName="hierChild3" presStyleCnt="0"/>
      <dgm:spPr/>
    </dgm:pt>
    <dgm:pt modelId="{171C61A6-557B-B349-9FF3-622842C6183C}" type="pres">
      <dgm:prSet presAssocID="{11B2C176-5992-DB4C-B6BB-0647F9E8FCE3}" presName="Name111" presStyleLbl="parChTrans1D2" presStyleIdx="0" presStyleCnt="2"/>
      <dgm:spPr/>
      <dgm:t>
        <a:bodyPr/>
        <a:lstStyle/>
        <a:p>
          <a:endParaRPr lang="en-US"/>
        </a:p>
      </dgm:t>
    </dgm:pt>
    <dgm:pt modelId="{DE806325-B91F-3C46-AA62-109948FAB055}" type="pres">
      <dgm:prSet presAssocID="{F81B3429-DEA0-E749-9A00-F2CDBF1698CE}" presName="hierRoot3" presStyleCnt="0">
        <dgm:presLayoutVars>
          <dgm:hierBranch val="init"/>
        </dgm:presLayoutVars>
      </dgm:prSet>
      <dgm:spPr/>
    </dgm:pt>
    <dgm:pt modelId="{2E5E73D4-D0DA-EE40-8E49-7F56ED4BB9E4}" type="pres">
      <dgm:prSet presAssocID="{F81B3429-DEA0-E749-9A00-F2CDBF1698CE}" presName="rootComposite3" presStyleCnt="0"/>
      <dgm:spPr/>
    </dgm:pt>
    <dgm:pt modelId="{A33B7320-F773-4942-AB84-FE95E21E244B}" type="pres">
      <dgm:prSet presAssocID="{F81B3429-DEA0-E749-9A00-F2CDBF1698CE}" presName="rootText3" presStyleLbl="asst1" presStyleIdx="0" presStyleCnt="7">
        <dgm:presLayoutVars>
          <dgm:chPref val="3"/>
        </dgm:presLayoutVars>
      </dgm:prSet>
      <dgm:spPr/>
      <dgm:t>
        <a:bodyPr/>
        <a:lstStyle/>
        <a:p>
          <a:endParaRPr lang="en-US"/>
        </a:p>
      </dgm:t>
    </dgm:pt>
    <dgm:pt modelId="{F99ADDFC-B341-074B-B92F-936BBF159FD0}" type="pres">
      <dgm:prSet presAssocID="{F81B3429-DEA0-E749-9A00-F2CDBF1698CE}" presName="rootConnector3" presStyleLbl="asst1" presStyleIdx="0" presStyleCnt="7"/>
      <dgm:spPr/>
      <dgm:t>
        <a:bodyPr/>
        <a:lstStyle/>
        <a:p>
          <a:endParaRPr lang="en-US"/>
        </a:p>
      </dgm:t>
    </dgm:pt>
    <dgm:pt modelId="{ED3C0494-4F6A-234F-8DC6-E40678ADA5D5}" type="pres">
      <dgm:prSet presAssocID="{F81B3429-DEA0-E749-9A00-F2CDBF1698CE}" presName="hierChild6" presStyleCnt="0"/>
      <dgm:spPr/>
    </dgm:pt>
    <dgm:pt modelId="{B0008B96-1286-014C-BE44-9F05BAC8BEF1}" type="pres">
      <dgm:prSet presAssocID="{F81B3429-DEA0-E749-9A00-F2CDBF1698CE}" presName="hierChild7" presStyleCnt="0"/>
      <dgm:spPr/>
    </dgm:pt>
    <dgm:pt modelId="{865F9860-0A08-D04A-923E-2981464F4218}" type="pres">
      <dgm:prSet presAssocID="{8EE86185-32B4-0F44-8F20-F4869C1AFD7B}" presName="Name111" presStyleLbl="parChTrans1D3" presStyleIdx="0" presStyleCnt="5"/>
      <dgm:spPr/>
      <dgm:t>
        <a:bodyPr/>
        <a:lstStyle/>
        <a:p>
          <a:endParaRPr lang="en-US"/>
        </a:p>
      </dgm:t>
    </dgm:pt>
    <dgm:pt modelId="{ED597D1B-9B68-0848-9E86-88BFDDCE19D4}" type="pres">
      <dgm:prSet presAssocID="{C04B5A95-BB82-4243-B692-2A41EB48A524}" presName="hierRoot3" presStyleCnt="0">
        <dgm:presLayoutVars>
          <dgm:hierBranch val="init"/>
        </dgm:presLayoutVars>
      </dgm:prSet>
      <dgm:spPr/>
    </dgm:pt>
    <dgm:pt modelId="{E91A32D3-6EB8-4447-9D8A-4AFE250500C9}" type="pres">
      <dgm:prSet presAssocID="{C04B5A95-BB82-4243-B692-2A41EB48A524}" presName="rootComposite3" presStyleCnt="0"/>
      <dgm:spPr/>
    </dgm:pt>
    <dgm:pt modelId="{EF94E3B3-E878-0342-9441-1482DDD37381}" type="pres">
      <dgm:prSet presAssocID="{C04B5A95-BB82-4243-B692-2A41EB48A524}" presName="rootText3" presStyleLbl="asst1" presStyleIdx="1" presStyleCnt="7">
        <dgm:presLayoutVars>
          <dgm:chPref val="3"/>
        </dgm:presLayoutVars>
      </dgm:prSet>
      <dgm:spPr/>
      <dgm:t>
        <a:bodyPr/>
        <a:lstStyle/>
        <a:p>
          <a:endParaRPr lang="en-US"/>
        </a:p>
      </dgm:t>
    </dgm:pt>
    <dgm:pt modelId="{3BC69EB0-F32C-364D-9BC0-6A616B9081FC}" type="pres">
      <dgm:prSet presAssocID="{C04B5A95-BB82-4243-B692-2A41EB48A524}" presName="rootConnector3" presStyleLbl="asst1" presStyleIdx="1" presStyleCnt="7"/>
      <dgm:spPr/>
      <dgm:t>
        <a:bodyPr/>
        <a:lstStyle/>
        <a:p>
          <a:endParaRPr lang="en-US"/>
        </a:p>
      </dgm:t>
    </dgm:pt>
    <dgm:pt modelId="{E43BA90B-B739-6E40-B5DC-CBAD9C8270D9}" type="pres">
      <dgm:prSet presAssocID="{C04B5A95-BB82-4243-B692-2A41EB48A524}" presName="hierChild6" presStyleCnt="0"/>
      <dgm:spPr/>
    </dgm:pt>
    <dgm:pt modelId="{0B5CD3BC-47F8-F043-A6E8-BA5D13050197}" type="pres">
      <dgm:prSet presAssocID="{C04B5A95-BB82-4243-B692-2A41EB48A524}" presName="hierChild7" presStyleCnt="0"/>
      <dgm:spPr/>
    </dgm:pt>
    <dgm:pt modelId="{2BC19A27-DCDE-204C-8AC6-E508DF369C77}" type="pres">
      <dgm:prSet presAssocID="{B80BC199-4FE4-CD46-94D0-E5D9CD6804C1}" presName="Name111" presStyleLbl="parChTrans1D3" presStyleIdx="1" presStyleCnt="5"/>
      <dgm:spPr/>
      <dgm:t>
        <a:bodyPr/>
        <a:lstStyle/>
        <a:p>
          <a:endParaRPr lang="en-US"/>
        </a:p>
      </dgm:t>
    </dgm:pt>
    <dgm:pt modelId="{A78FEB9D-3898-A24F-878D-80AB6728D047}" type="pres">
      <dgm:prSet presAssocID="{46EE1C8F-64F3-7B4C-A107-24BAFC8E499B}" presName="hierRoot3" presStyleCnt="0">
        <dgm:presLayoutVars>
          <dgm:hierBranch val="init"/>
        </dgm:presLayoutVars>
      </dgm:prSet>
      <dgm:spPr/>
    </dgm:pt>
    <dgm:pt modelId="{A91F84EE-C932-1340-B232-AE760844D4CB}" type="pres">
      <dgm:prSet presAssocID="{46EE1C8F-64F3-7B4C-A107-24BAFC8E499B}" presName="rootComposite3" presStyleCnt="0"/>
      <dgm:spPr/>
    </dgm:pt>
    <dgm:pt modelId="{4DCBC95B-F409-1947-9D51-D07EB987784F}" type="pres">
      <dgm:prSet presAssocID="{46EE1C8F-64F3-7B4C-A107-24BAFC8E499B}" presName="rootText3" presStyleLbl="asst1" presStyleIdx="2" presStyleCnt="7">
        <dgm:presLayoutVars>
          <dgm:chPref val="3"/>
        </dgm:presLayoutVars>
      </dgm:prSet>
      <dgm:spPr/>
      <dgm:t>
        <a:bodyPr/>
        <a:lstStyle/>
        <a:p>
          <a:endParaRPr lang="en-US"/>
        </a:p>
      </dgm:t>
    </dgm:pt>
    <dgm:pt modelId="{D729A8F6-8DE0-BB4D-A10E-F43D87473FB1}" type="pres">
      <dgm:prSet presAssocID="{46EE1C8F-64F3-7B4C-A107-24BAFC8E499B}" presName="rootConnector3" presStyleLbl="asst1" presStyleIdx="2" presStyleCnt="7"/>
      <dgm:spPr/>
      <dgm:t>
        <a:bodyPr/>
        <a:lstStyle/>
        <a:p>
          <a:endParaRPr lang="en-US"/>
        </a:p>
      </dgm:t>
    </dgm:pt>
    <dgm:pt modelId="{FBC2C77E-F420-4A43-9A6A-8494EF32B4FC}" type="pres">
      <dgm:prSet presAssocID="{46EE1C8F-64F3-7B4C-A107-24BAFC8E499B}" presName="hierChild6" presStyleCnt="0"/>
      <dgm:spPr/>
    </dgm:pt>
    <dgm:pt modelId="{21E761F7-42ED-364D-A51E-D1E7C96A3B7C}" type="pres">
      <dgm:prSet presAssocID="{46EE1C8F-64F3-7B4C-A107-24BAFC8E499B}" presName="hierChild7" presStyleCnt="0"/>
      <dgm:spPr/>
    </dgm:pt>
    <dgm:pt modelId="{D98C6ABB-35BD-0944-A977-53075F5E8A9D}" type="pres">
      <dgm:prSet presAssocID="{2FF2DA6B-9BE7-B24A-A9E8-7EA1BC776A84}" presName="Name111" presStyleLbl="parChTrans1D3" presStyleIdx="2" presStyleCnt="5"/>
      <dgm:spPr/>
      <dgm:t>
        <a:bodyPr/>
        <a:lstStyle/>
        <a:p>
          <a:endParaRPr lang="en-US"/>
        </a:p>
      </dgm:t>
    </dgm:pt>
    <dgm:pt modelId="{CA37A166-DD47-0B49-AD0A-436ABD03BF13}" type="pres">
      <dgm:prSet presAssocID="{CA713554-9CC2-2745-9301-86A171B4E189}" presName="hierRoot3" presStyleCnt="0">
        <dgm:presLayoutVars>
          <dgm:hierBranch val="init"/>
        </dgm:presLayoutVars>
      </dgm:prSet>
      <dgm:spPr/>
    </dgm:pt>
    <dgm:pt modelId="{87D9951E-0B2A-0C44-8CC0-157EC0D97D01}" type="pres">
      <dgm:prSet presAssocID="{CA713554-9CC2-2745-9301-86A171B4E189}" presName="rootComposite3" presStyleCnt="0"/>
      <dgm:spPr/>
    </dgm:pt>
    <dgm:pt modelId="{6482BD87-686B-7A47-80C6-6F503E99768C}" type="pres">
      <dgm:prSet presAssocID="{CA713554-9CC2-2745-9301-86A171B4E189}" presName="rootText3" presStyleLbl="asst1" presStyleIdx="3" presStyleCnt="7">
        <dgm:presLayoutVars>
          <dgm:chPref val="3"/>
        </dgm:presLayoutVars>
      </dgm:prSet>
      <dgm:spPr/>
      <dgm:t>
        <a:bodyPr/>
        <a:lstStyle/>
        <a:p>
          <a:endParaRPr lang="en-US"/>
        </a:p>
      </dgm:t>
    </dgm:pt>
    <dgm:pt modelId="{A5D362BE-04EA-8947-9630-787F19F7523B}" type="pres">
      <dgm:prSet presAssocID="{CA713554-9CC2-2745-9301-86A171B4E189}" presName="rootConnector3" presStyleLbl="asst1" presStyleIdx="3" presStyleCnt="7"/>
      <dgm:spPr/>
      <dgm:t>
        <a:bodyPr/>
        <a:lstStyle/>
        <a:p>
          <a:endParaRPr lang="en-US"/>
        </a:p>
      </dgm:t>
    </dgm:pt>
    <dgm:pt modelId="{39E80E8D-DC82-874A-BFCF-04A42C3F0705}" type="pres">
      <dgm:prSet presAssocID="{CA713554-9CC2-2745-9301-86A171B4E189}" presName="hierChild6" presStyleCnt="0"/>
      <dgm:spPr/>
    </dgm:pt>
    <dgm:pt modelId="{5C989774-EDC6-9441-B418-00140CFF6FF5}" type="pres">
      <dgm:prSet presAssocID="{CA713554-9CC2-2745-9301-86A171B4E189}" presName="hierChild7" presStyleCnt="0"/>
      <dgm:spPr/>
    </dgm:pt>
    <dgm:pt modelId="{F6CF3ECF-661C-4B44-9239-05F639A80DB8}" type="pres">
      <dgm:prSet presAssocID="{4A9683A3-3017-BE4E-861A-E2406B258B58}" presName="Name111" presStyleLbl="parChTrans1D3" presStyleIdx="3" presStyleCnt="5"/>
      <dgm:spPr/>
      <dgm:t>
        <a:bodyPr/>
        <a:lstStyle/>
        <a:p>
          <a:endParaRPr lang="en-US"/>
        </a:p>
      </dgm:t>
    </dgm:pt>
    <dgm:pt modelId="{1C2CCD89-FB33-8540-AF96-3BD33C089229}" type="pres">
      <dgm:prSet presAssocID="{5065BD76-70B7-5045-8C3F-161669E035FE}" presName="hierRoot3" presStyleCnt="0">
        <dgm:presLayoutVars>
          <dgm:hierBranch val="init"/>
        </dgm:presLayoutVars>
      </dgm:prSet>
      <dgm:spPr/>
    </dgm:pt>
    <dgm:pt modelId="{CAE44CD8-D206-824F-8EE0-DD701CECEF6F}" type="pres">
      <dgm:prSet presAssocID="{5065BD76-70B7-5045-8C3F-161669E035FE}" presName="rootComposite3" presStyleCnt="0"/>
      <dgm:spPr/>
    </dgm:pt>
    <dgm:pt modelId="{189F3349-3D0C-434F-B94C-01745C380773}" type="pres">
      <dgm:prSet presAssocID="{5065BD76-70B7-5045-8C3F-161669E035FE}" presName="rootText3" presStyleLbl="asst1" presStyleIdx="4" presStyleCnt="7">
        <dgm:presLayoutVars>
          <dgm:chPref val="3"/>
        </dgm:presLayoutVars>
      </dgm:prSet>
      <dgm:spPr/>
      <dgm:t>
        <a:bodyPr/>
        <a:lstStyle/>
        <a:p>
          <a:endParaRPr lang="en-US"/>
        </a:p>
      </dgm:t>
    </dgm:pt>
    <dgm:pt modelId="{D69A4DCC-ADC7-8C47-90BE-9214AF8A501C}" type="pres">
      <dgm:prSet presAssocID="{5065BD76-70B7-5045-8C3F-161669E035FE}" presName="rootConnector3" presStyleLbl="asst1" presStyleIdx="4" presStyleCnt="7"/>
      <dgm:spPr/>
      <dgm:t>
        <a:bodyPr/>
        <a:lstStyle/>
        <a:p>
          <a:endParaRPr lang="en-US"/>
        </a:p>
      </dgm:t>
    </dgm:pt>
    <dgm:pt modelId="{7D685EAB-BC43-B841-8A2E-4D7196C10FDB}" type="pres">
      <dgm:prSet presAssocID="{5065BD76-70B7-5045-8C3F-161669E035FE}" presName="hierChild6" presStyleCnt="0"/>
      <dgm:spPr/>
    </dgm:pt>
    <dgm:pt modelId="{CBF185B7-CC67-BF49-BB5F-51FD67D958D1}" type="pres">
      <dgm:prSet presAssocID="{5065BD76-70B7-5045-8C3F-161669E035FE}" presName="hierChild7" presStyleCnt="0"/>
      <dgm:spPr/>
    </dgm:pt>
    <dgm:pt modelId="{A0FDDFCE-5B0B-2C46-AC7E-D1A45A4D622D}" type="pres">
      <dgm:prSet presAssocID="{A94CD97D-B730-4549-9065-EFA27E41558F}" presName="Name111" presStyleLbl="parChTrans1D2" presStyleIdx="1" presStyleCnt="2"/>
      <dgm:spPr/>
      <dgm:t>
        <a:bodyPr/>
        <a:lstStyle/>
        <a:p>
          <a:endParaRPr lang="en-US"/>
        </a:p>
      </dgm:t>
    </dgm:pt>
    <dgm:pt modelId="{349D9B29-3A4B-8141-8A7E-EDC53D564CAD}" type="pres">
      <dgm:prSet presAssocID="{8327C56D-C19C-4141-B7A2-C566C45BB085}" presName="hierRoot3" presStyleCnt="0">
        <dgm:presLayoutVars>
          <dgm:hierBranch val="init"/>
        </dgm:presLayoutVars>
      </dgm:prSet>
      <dgm:spPr/>
    </dgm:pt>
    <dgm:pt modelId="{2E14C1B0-F98E-3B49-9A65-1EEE8028983F}" type="pres">
      <dgm:prSet presAssocID="{8327C56D-C19C-4141-B7A2-C566C45BB085}" presName="rootComposite3" presStyleCnt="0"/>
      <dgm:spPr/>
    </dgm:pt>
    <dgm:pt modelId="{DE33EA03-0C6C-164D-BDA1-88FBAF983C97}" type="pres">
      <dgm:prSet presAssocID="{8327C56D-C19C-4141-B7A2-C566C45BB085}" presName="rootText3" presStyleLbl="asst1" presStyleIdx="5" presStyleCnt="7">
        <dgm:presLayoutVars>
          <dgm:chPref val="3"/>
        </dgm:presLayoutVars>
      </dgm:prSet>
      <dgm:spPr/>
      <dgm:t>
        <a:bodyPr/>
        <a:lstStyle/>
        <a:p>
          <a:endParaRPr lang="en-US"/>
        </a:p>
      </dgm:t>
    </dgm:pt>
    <dgm:pt modelId="{18908A90-C824-9747-B529-D986F03D459C}" type="pres">
      <dgm:prSet presAssocID="{8327C56D-C19C-4141-B7A2-C566C45BB085}" presName="rootConnector3" presStyleLbl="asst1" presStyleIdx="5" presStyleCnt="7"/>
      <dgm:spPr/>
      <dgm:t>
        <a:bodyPr/>
        <a:lstStyle/>
        <a:p>
          <a:endParaRPr lang="en-US"/>
        </a:p>
      </dgm:t>
    </dgm:pt>
    <dgm:pt modelId="{2A7C6DD6-6EA7-0A46-9147-AD06561C7BEC}" type="pres">
      <dgm:prSet presAssocID="{8327C56D-C19C-4141-B7A2-C566C45BB085}" presName="hierChild6" presStyleCnt="0"/>
      <dgm:spPr/>
    </dgm:pt>
    <dgm:pt modelId="{046D8CDD-82A5-5445-B4ED-A2DB04008AA3}" type="pres">
      <dgm:prSet presAssocID="{8327C56D-C19C-4141-B7A2-C566C45BB085}" presName="hierChild7" presStyleCnt="0"/>
      <dgm:spPr/>
    </dgm:pt>
    <dgm:pt modelId="{3FC1F156-1893-0D4B-9243-0A227790D3F6}" type="pres">
      <dgm:prSet presAssocID="{63B49669-C010-2B47-BB78-F2FCBBD18B4B}" presName="Name111" presStyleLbl="parChTrans1D3" presStyleIdx="4" presStyleCnt="5"/>
      <dgm:spPr/>
      <dgm:t>
        <a:bodyPr/>
        <a:lstStyle/>
        <a:p>
          <a:endParaRPr lang="en-US"/>
        </a:p>
      </dgm:t>
    </dgm:pt>
    <dgm:pt modelId="{26CC6FDD-FD20-1B4E-9161-C987D57E6313}" type="pres">
      <dgm:prSet presAssocID="{69205C26-AB09-6440-93DA-6646A9A0F3D6}" presName="hierRoot3" presStyleCnt="0">
        <dgm:presLayoutVars>
          <dgm:hierBranch val="init"/>
        </dgm:presLayoutVars>
      </dgm:prSet>
      <dgm:spPr/>
    </dgm:pt>
    <dgm:pt modelId="{D75254BE-793E-3348-AFB3-F8131DDE6573}" type="pres">
      <dgm:prSet presAssocID="{69205C26-AB09-6440-93DA-6646A9A0F3D6}" presName="rootComposite3" presStyleCnt="0"/>
      <dgm:spPr/>
    </dgm:pt>
    <dgm:pt modelId="{DA922170-5BED-8E49-99AD-F7529C983B99}" type="pres">
      <dgm:prSet presAssocID="{69205C26-AB09-6440-93DA-6646A9A0F3D6}" presName="rootText3" presStyleLbl="asst1" presStyleIdx="6" presStyleCnt="7">
        <dgm:presLayoutVars>
          <dgm:chPref val="3"/>
        </dgm:presLayoutVars>
      </dgm:prSet>
      <dgm:spPr/>
      <dgm:t>
        <a:bodyPr/>
        <a:lstStyle/>
        <a:p>
          <a:endParaRPr lang="en-US"/>
        </a:p>
      </dgm:t>
    </dgm:pt>
    <dgm:pt modelId="{42BB1341-342C-7A46-8A73-3B41E8AD889A}" type="pres">
      <dgm:prSet presAssocID="{69205C26-AB09-6440-93DA-6646A9A0F3D6}" presName="rootConnector3" presStyleLbl="asst1" presStyleIdx="6" presStyleCnt="7"/>
      <dgm:spPr/>
      <dgm:t>
        <a:bodyPr/>
        <a:lstStyle/>
        <a:p>
          <a:endParaRPr lang="en-US"/>
        </a:p>
      </dgm:t>
    </dgm:pt>
    <dgm:pt modelId="{B5601687-4D9B-454A-9102-409ED637B89E}" type="pres">
      <dgm:prSet presAssocID="{69205C26-AB09-6440-93DA-6646A9A0F3D6}" presName="hierChild6" presStyleCnt="0"/>
      <dgm:spPr/>
    </dgm:pt>
    <dgm:pt modelId="{FBD90E3B-1A55-9A4D-BDE5-CCC49D188C58}" type="pres">
      <dgm:prSet presAssocID="{69205C26-AB09-6440-93DA-6646A9A0F3D6}" presName="hierChild7" presStyleCnt="0"/>
      <dgm:spPr/>
    </dgm:pt>
  </dgm:ptLst>
  <dgm:cxnLst>
    <dgm:cxn modelId="{5EB69A75-832D-4C4B-BC00-AC6357AA7BEE}" type="presOf" srcId="{F81B3429-DEA0-E749-9A00-F2CDBF1698CE}" destId="{A33B7320-F773-4942-AB84-FE95E21E244B}" srcOrd="0" destOrd="0" presId="urn:microsoft.com/office/officeart/2005/8/layout/orgChart1"/>
    <dgm:cxn modelId="{3345AF27-B26A-654C-8F10-8CF94661B57A}" type="presOf" srcId="{C04B5A95-BB82-4243-B692-2A41EB48A524}" destId="{3BC69EB0-F32C-364D-9BC0-6A616B9081FC}" srcOrd="1" destOrd="0" presId="urn:microsoft.com/office/officeart/2005/8/layout/orgChart1"/>
    <dgm:cxn modelId="{B1AE83AF-CAA2-954D-9FDC-8171DFEF6CAE}" type="presOf" srcId="{C04B5A95-BB82-4243-B692-2A41EB48A524}" destId="{EF94E3B3-E878-0342-9441-1482DDD37381}" srcOrd="0" destOrd="0" presId="urn:microsoft.com/office/officeart/2005/8/layout/orgChart1"/>
    <dgm:cxn modelId="{E3AF5FA5-1EDA-E047-AF55-21D8FF8F96A8}" srcId="{8327C56D-C19C-4141-B7A2-C566C45BB085}" destId="{69205C26-AB09-6440-93DA-6646A9A0F3D6}" srcOrd="0" destOrd="0" parTransId="{63B49669-C010-2B47-BB78-F2FCBBD18B4B}" sibTransId="{3A211B11-1B6A-9A4E-9FC3-A9F74D6C5C28}"/>
    <dgm:cxn modelId="{41224AD1-0FBB-5F44-AD6F-DB7D709280A5}" type="presOf" srcId="{CA713554-9CC2-2745-9301-86A171B4E189}" destId="{6482BD87-686B-7A47-80C6-6F503E99768C}" srcOrd="0" destOrd="0" presId="urn:microsoft.com/office/officeart/2005/8/layout/orgChart1"/>
    <dgm:cxn modelId="{1A33E683-474A-6248-8C84-9D32433F679B}" type="presOf" srcId="{8327C56D-C19C-4141-B7A2-C566C45BB085}" destId="{18908A90-C824-9747-B529-D986F03D459C}" srcOrd="1" destOrd="0" presId="urn:microsoft.com/office/officeart/2005/8/layout/orgChart1"/>
    <dgm:cxn modelId="{A933BA61-B03A-3149-BB2B-5B3680A3C53E}" type="presOf" srcId="{2FF2DA6B-9BE7-B24A-A9E8-7EA1BC776A84}" destId="{D98C6ABB-35BD-0944-A977-53075F5E8A9D}" srcOrd="0" destOrd="0" presId="urn:microsoft.com/office/officeart/2005/8/layout/orgChart1"/>
    <dgm:cxn modelId="{07E83C07-4072-8A4E-99F6-D8A62A698551}" type="presOf" srcId="{F81B3429-DEA0-E749-9A00-F2CDBF1698CE}" destId="{F99ADDFC-B341-074B-B92F-936BBF159FD0}" srcOrd="1" destOrd="0" presId="urn:microsoft.com/office/officeart/2005/8/layout/orgChart1"/>
    <dgm:cxn modelId="{559253DC-ACE5-0345-B020-AAC50AA04CCF}" type="presOf" srcId="{11B2C176-5992-DB4C-B6BB-0647F9E8FCE3}" destId="{171C61A6-557B-B349-9FF3-622842C6183C}" srcOrd="0" destOrd="0" presId="urn:microsoft.com/office/officeart/2005/8/layout/orgChart1"/>
    <dgm:cxn modelId="{D15B715E-CA2B-CE41-B2E6-596D23999E2B}" type="presOf" srcId="{C44FB1BF-4384-014C-98F0-CFE579464160}" destId="{1635404D-358E-AF4C-B5BD-01A6EF0931FA}" srcOrd="0" destOrd="0" presId="urn:microsoft.com/office/officeart/2005/8/layout/orgChart1"/>
    <dgm:cxn modelId="{3151AA16-FBD5-0940-82F2-36366A3EC0F7}" type="presOf" srcId="{8327C56D-C19C-4141-B7A2-C566C45BB085}" destId="{DE33EA03-0C6C-164D-BDA1-88FBAF983C97}" srcOrd="0" destOrd="0" presId="urn:microsoft.com/office/officeart/2005/8/layout/orgChart1"/>
    <dgm:cxn modelId="{D2E841CC-B963-D14B-AF07-32A3FD502D60}" type="presOf" srcId="{5065BD76-70B7-5045-8C3F-161669E035FE}" destId="{189F3349-3D0C-434F-B94C-01745C380773}" srcOrd="0" destOrd="0" presId="urn:microsoft.com/office/officeart/2005/8/layout/orgChart1"/>
    <dgm:cxn modelId="{831CA9CC-474C-2B4F-BA08-DD2A7D75A2AF}" type="presOf" srcId="{63B49669-C010-2B47-BB78-F2FCBBD18B4B}" destId="{3FC1F156-1893-0D4B-9243-0A227790D3F6}" srcOrd="0" destOrd="0" presId="urn:microsoft.com/office/officeart/2005/8/layout/orgChart1"/>
    <dgm:cxn modelId="{47C80755-9D7A-7A4F-8751-1613E51D3E03}" srcId="{70216ADC-60C6-9B49-AC70-6FABB3B0DCE3}" destId="{8327C56D-C19C-4141-B7A2-C566C45BB085}" srcOrd="1" destOrd="0" parTransId="{A94CD97D-B730-4549-9065-EFA27E41558F}" sibTransId="{BE46C04B-D19F-6044-AF52-AC684CF1E8FB}"/>
    <dgm:cxn modelId="{CE32C0EC-AF94-0C40-B84C-09480C37118A}" type="presOf" srcId="{A94CD97D-B730-4549-9065-EFA27E41558F}" destId="{A0FDDFCE-5B0B-2C46-AC7E-D1A45A4D622D}" srcOrd="0" destOrd="0" presId="urn:microsoft.com/office/officeart/2005/8/layout/orgChart1"/>
    <dgm:cxn modelId="{5005D3E1-B766-7D47-9065-DA3142E9A6C0}" srcId="{F81B3429-DEA0-E749-9A00-F2CDBF1698CE}" destId="{5065BD76-70B7-5045-8C3F-161669E035FE}" srcOrd="3" destOrd="0" parTransId="{4A9683A3-3017-BE4E-861A-E2406B258B58}" sibTransId="{F7BFA258-C6C7-8846-8658-0A53544CF6EB}"/>
    <dgm:cxn modelId="{6923AE23-6EFD-5548-8C77-17D4CA7CA599}" srcId="{C44FB1BF-4384-014C-98F0-CFE579464160}" destId="{70216ADC-60C6-9B49-AC70-6FABB3B0DCE3}" srcOrd="0" destOrd="0" parTransId="{08EDED10-F2CD-C848-85D7-BFAB8F781DE6}" sibTransId="{08C0B553-0536-9B41-BB10-8CF0C38B127D}"/>
    <dgm:cxn modelId="{C8BDE94E-3EAC-1D4C-81C3-EB8BA5ABD257}" type="presOf" srcId="{4A9683A3-3017-BE4E-861A-E2406B258B58}" destId="{F6CF3ECF-661C-4B44-9239-05F639A80DB8}" srcOrd="0" destOrd="0" presId="urn:microsoft.com/office/officeart/2005/8/layout/orgChart1"/>
    <dgm:cxn modelId="{9A660858-E05A-3947-834E-14D39F6C81B4}" type="presOf" srcId="{5065BD76-70B7-5045-8C3F-161669E035FE}" destId="{D69A4DCC-ADC7-8C47-90BE-9214AF8A501C}" srcOrd="1" destOrd="0" presId="urn:microsoft.com/office/officeart/2005/8/layout/orgChart1"/>
    <dgm:cxn modelId="{D43AC9B1-B44A-D748-A228-2A02FF0E5807}" srcId="{F81B3429-DEA0-E749-9A00-F2CDBF1698CE}" destId="{CA713554-9CC2-2745-9301-86A171B4E189}" srcOrd="2" destOrd="0" parTransId="{2FF2DA6B-9BE7-B24A-A9E8-7EA1BC776A84}" sibTransId="{265E05A3-B79A-D74F-BB1D-083003EF7D7E}"/>
    <dgm:cxn modelId="{A1AE19B3-7502-0846-AB46-C7A9464BBCC3}" srcId="{70216ADC-60C6-9B49-AC70-6FABB3B0DCE3}" destId="{F81B3429-DEA0-E749-9A00-F2CDBF1698CE}" srcOrd="0" destOrd="0" parTransId="{11B2C176-5992-DB4C-B6BB-0647F9E8FCE3}" sibTransId="{6FC35CBB-EAB8-134D-A0BC-C0A9C1A5FB2F}"/>
    <dgm:cxn modelId="{7DDFC7ED-B35F-AE4E-91B4-8DA80CB7B7D3}" type="presOf" srcId="{70216ADC-60C6-9B49-AC70-6FABB3B0DCE3}" destId="{B35265FA-3E1E-7B4E-BFF5-FF67E536028E}" srcOrd="0" destOrd="0" presId="urn:microsoft.com/office/officeart/2005/8/layout/orgChart1"/>
    <dgm:cxn modelId="{C140EC91-B9BA-D04E-98F6-59B08F1853A8}" type="presOf" srcId="{8EE86185-32B4-0F44-8F20-F4869C1AFD7B}" destId="{865F9860-0A08-D04A-923E-2981464F4218}" srcOrd="0" destOrd="0" presId="urn:microsoft.com/office/officeart/2005/8/layout/orgChart1"/>
    <dgm:cxn modelId="{B7C13395-A700-4C4C-9EB5-2732EA0DB9AC}" srcId="{F81B3429-DEA0-E749-9A00-F2CDBF1698CE}" destId="{46EE1C8F-64F3-7B4C-A107-24BAFC8E499B}" srcOrd="1" destOrd="0" parTransId="{B80BC199-4FE4-CD46-94D0-E5D9CD6804C1}" sibTransId="{1BBB6380-5730-EC41-8757-2BE49A7CCF34}"/>
    <dgm:cxn modelId="{2B0F1EFD-F650-2040-AF6A-EFC5B37B0CFA}" type="presOf" srcId="{70216ADC-60C6-9B49-AC70-6FABB3B0DCE3}" destId="{B34E16C2-E33C-A04E-BE26-7F16A28B4F8F}" srcOrd="1" destOrd="0" presId="urn:microsoft.com/office/officeart/2005/8/layout/orgChart1"/>
    <dgm:cxn modelId="{93B95FD8-DAA4-8446-BCEE-92D458E71D5F}" type="presOf" srcId="{46EE1C8F-64F3-7B4C-A107-24BAFC8E499B}" destId="{D729A8F6-8DE0-BB4D-A10E-F43D87473FB1}" srcOrd="1" destOrd="0" presId="urn:microsoft.com/office/officeart/2005/8/layout/orgChart1"/>
    <dgm:cxn modelId="{2EAD0457-EC6B-9C47-BAAB-684E2F96CA06}" type="presOf" srcId="{CA713554-9CC2-2745-9301-86A171B4E189}" destId="{A5D362BE-04EA-8947-9630-787F19F7523B}" srcOrd="1" destOrd="0" presId="urn:microsoft.com/office/officeart/2005/8/layout/orgChart1"/>
    <dgm:cxn modelId="{4287613D-A5AD-984A-8CD7-B53E74464CC8}" type="presOf" srcId="{B80BC199-4FE4-CD46-94D0-E5D9CD6804C1}" destId="{2BC19A27-DCDE-204C-8AC6-E508DF369C77}" srcOrd="0" destOrd="0" presId="urn:microsoft.com/office/officeart/2005/8/layout/orgChart1"/>
    <dgm:cxn modelId="{D653D1DD-DDB9-EF4B-B888-6F92B2A94BED}" srcId="{F81B3429-DEA0-E749-9A00-F2CDBF1698CE}" destId="{C04B5A95-BB82-4243-B692-2A41EB48A524}" srcOrd="0" destOrd="0" parTransId="{8EE86185-32B4-0F44-8F20-F4869C1AFD7B}" sibTransId="{EC23772F-D135-1242-81C0-F682EEA880CE}"/>
    <dgm:cxn modelId="{C3BD6348-4767-8C42-A969-2AB74D2E93BD}" type="presOf" srcId="{69205C26-AB09-6440-93DA-6646A9A0F3D6}" destId="{DA922170-5BED-8E49-99AD-F7529C983B99}" srcOrd="0" destOrd="0" presId="urn:microsoft.com/office/officeart/2005/8/layout/orgChart1"/>
    <dgm:cxn modelId="{31C46963-ED51-374B-992C-4593864697D7}" type="presOf" srcId="{69205C26-AB09-6440-93DA-6646A9A0F3D6}" destId="{42BB1341-342C-7A46-8A73-3B41E8AD889A}" srcOrd="1" destOrd="0" presId="urn:microsoft.com/office/officeart/2005/8/layout/orgChart1"/>
    <dgm:cxn modelId="{9A45A7ED-91E7-2148-BE17-3E33C815BB6C}" type="presOf" srcId="{46EE1C8F-64F3-7B4C-A107-24BAFC8E499B}" destId="{4DCBC95B-F409-1947-9D51-D07EB987784F}" srcOrd="0" destOrd="0" presId="urn:microsoft.com/office/officeart/2005/8/layout/orgChart1"/>
    <dgm:cxn modelId="{9FE4CDFA-8BF1-854C-A414-386FF6779512}" type="presParOf" srcId="{1635404D-358E-AF4C-B5BD-01A6EF0931FA}" destId="{08AC7E6B-9ED9-6344-B610-35AF2A5A0590}" srcOrd="0" destOrd="0" presId="urn:microsoft.com/office/officeart/2005/8/layout/orgChart1"/>
    <dgm:cxn modelId="{1F6A83BC-CF4E-734A-B990-72D1E75B28B6}" type="presParOf" srcId="{08AC7E6B-9ED9-6344-B610-35AF2A5A0590}" destId="{6649EA72-BE98-474B-89F6-49EA0799F95A}" srcOrd="0" destOrd="0" presId="urn:microsoft.com/office/officeart/2005/8/layout/orgChart1"/>
    <dgm:cxn modelId="{0448A7C8-4A09-2F4D-B3C9-977A360583A8}" type="presParOf" srcId="{6649EA72-BE98-474B-89F6-49EA0799F95A}" destId="{B35265FA-3E1E-7B4E-BFF5-FF67E536028E}" srcOrd="0" destOrd="0" presId="urn:microsoft.com/office/officeart/2005/8/layout/orgChart1"/>
    <dgm:cxn modelId="{F44D83B7-7204-274E-850B-1D4F3F43CF80}" type="presParOf" srcId="{6649EA72-BE98-474B-89F6-49EA0799F95A}" destId="{B34E16C2-E33C-A04E-BE26-7F16A28B4F8F}" srcOrd="1" destOrd="0" presId="urn:microsoft.com/office/officeart/2005/8/layout/orgChart1"/>
    <dgm:cxn modelId="{37C4F772-BC4B-214E-A94E-FC67DA6B0EBB}" type="presParOf" srcId="{08AC7E6B-9ED9-6344-B610-35AF2A5A0590}" destId="{38EF30D3-0567-A248-9197-2FB035CDB3CC}" srcOrd="1" destOrd="0" presId="urn:microsoft.com/office/officeart/2005/8/layout/orgChart1"/>
    <dgm:cxn modelId="{06311972-004C-9344-AA4D-E951AACCCD7B}" type="presParOf" srcId="{08AC7E6B-9ED9-6344-B610-35AF2A5A0590}" destId="{954F2F36-AF65-314D-B0B3-3379A11C1C75}" srcOrd="2" destOrd="0" presId="urn:microsoft.com/office/officeart/2005/8/layout/orgChart1"/>
    <dgm:cxn modelId="{C48BCDF8-6550-4946-A765-34903C1C1F8D}" type="presParOf" srcId="{954F2F36-AF65-314D-B0B3-3379A11C1C75}" destId="{171C61A6-557B-B349-9FF3-622842C6183C}" srcOrd="0" destOrd="0" presId="urn:microsoft.com/office/officeart/2005/8/layout/orgChart1"/>
    <dgm:cxn modelId="{B577D262-2107-2243-A221-31D283D2940B}" type="presParOf" srcId="{954F2F36-AF65-314D-B0B3-3379A11C1C75}" destId="{DE806325-B91F-3C46-AA62-109948FAB055}" srcOrd="1" destOrd="0" presId="urn:microsoft.com/office/officeart/2005/8/layout/orgChart1"/>
    <dgm:cxn modelId="{9B95D6E3-3A8A-F047-BF1C-DE6DC85FB881}" type="presParOf" srcId="{DE806325-B91F-3C46-AA62-109948FAB055}" destId="{2E5E73D4-D0DA-EE40-8E49-7F56ED4BB9E4}" srcOrd="0" destOrd="0" presId="urn:microsoft.com/office/officeart/2005/8/layout/orgChart1"/>
    <dgm:cxn modelId="{9D100B7C-E8FC-ED41-B24C-F6D74419C655}" type="presParOf" srcId="{2E5E73D4-D0DA-EE40-8E49-7F56ED4BB9E4}" destId="{A33B7320-F773-4942-AB84-FE95E21E244B}" srcOrd="0" destOrd="0" presId="urn:microsoft.com/office/officeart/2005/8/layout/orgChart1"/>
    <dgm:cxn modelId="{5D382804-E05C-A749-9483-B08047673181}" type="presParOf" srcId="{2E5E73D4-D0DA-EE40-8E49-7F56ED4BB9E4}" destId="{F99ADDFC-B341-074B-B92F-936BBF159FD0}" srcOrd="1" destOrd="0" presId="urn:microsoft.com/office/officeart/2005/8/layout/orgChart1"/>
    <dgm:cxn modelId="{85DD33AE-B6E5-354D-8A7C-88CDDECD748A}" type="presParOf" srcId="{DE806325-B91F-3C46-AA62-109948FAB055}" destId="{ED3C0494-4F6A-234F-8DC6-E40678ADA5D5}" srcOrd="1" destOrd="0" presId="urn:microsoft.com/office/officeart/2005/8/layout/orgChart1"/>
    <dgm:cxn modelId="{55EB812A-8022-8D4D-9E92-6DC65ECB045A}" type="presParOf" srcId="{DE806325-B91F-3C46-AA62-109948FAB055}" destId="{B0008B96-1286-014C-BE44-9F05BAC8BEF1}" srcOrd="2" destOrd="0" presId="urn:microsoft.com/office/officeart/2005/8/layout/orgChart1"/>
    <dgm:cxn modelId="{1FC19A29-B9FB-EF4B-AFAC-C9DD0F749C51}" type="presParOf" srcId="{B0008B96-1286-014C-BE44-9F05BAC8BEF1}" destId="{865F9860-0A08-D04A-923E-2981464F4218}" srcOrd="0" destOrd="0" presId="urn:microsoft.com/office/officeart/2005/8/layout/orgChart1"/>
    <dgm:cxn modelId="{D161714E-D8C8-5D4B-B5B6-B7BD5EAB155C}" type="presParOf" srcId="{B0008B96-1286-014C-BE44-9F05BAC8BEF1}" destId="{ED597D1B-9B68-0848-9E86-88BFDDCE19D4}" srcOrd="1" destOrd="0" presId="urn:microsoft.com/office/officeart/2005/8/layout/orgChart1"/>
    <dgm:cxn modelId="{930EDD1C-D760-284A-8595-B3520C66E7B8}" type="presParOf" srcId="{ED597D1B-9B68-0848-9E86-88BFDDCE19D4}" destId="{E91A32D3-6EB8-4447-9D8A-4AFE250500C9}" srcOrd="0" destOrd="0" presId="urn:microsoft.com/office/officeart/2005/8/layout/orgChart1"/>
    <dgm:cxn modelId="{43D7EDD9-A921-B14E-822B-A3D9FF3215C2}" type="presParOf" srcId="{E91A32D3-6EB8-4447-9D8A-4AFE250500C9}" destId="{EF94E3B3-E878-0342-9441-1482DDD37381}" srcOrd="0" destOrd="0" presId="urn:microsoft.com/office/officeart/2005/8/layout/orgChart1"/>
    <dgm:cxn modelId="{3246389A-151D-B048-8E72-FAC80CEDD09F}" type="presParOf" srcId="{E91A32D3-6EB8-4447-9D8A-4AFE250500C9}" destId="{3BC69EB0-F32C-364D-9BC0-6A616B9081FC}" srcOrd="1" destOrd="0" presId="urn:microsoft.com/office/officeart/2005/8/layout/orgChart1"/>
    <dgm:cxn modelId="{BC15EC1C-87C0-4141-BD87-E683941BCAD7}" type="presParOf" srcId="{ED597D1B-9B68-0848-9E86-88BFDDCE19D4}" destId="{E43BA90B-B739-6E40-B5DC-CBAD9C8270D9}" srcOrd="1" destOrd="0" presId="urn:microsoft.com/office/officeart/2005/8/layout/orgChart1"/>
    <dgm:cxn modelId="{A02378D3-F03F-E748-BE2C-85FFAD800C49}" type="presParOf" srcId="{ED597D1B-9B68-0848-9E86-88BFDDCE19D4}" destId="{0B5CD3BC-47F8-F043-A6E8-BA5D13050197}" srcOrd="2" destOrd="0" presId="urn:microsoft.com/office/officeart/2005/8/layout/orgChart1"/>
    <dgm:cxn modelId="{972C603E-9F82-B747-80C4-32517DB8EC21}" type="presParOf" srcId="{B0008B96-1286-014C-BE44-9F05BAC8BEF1}" destId="{2BC19A27-DCDE-204C-8AC6-E508DF369C77}" srcOrd="2" destOrd="0" presId="urn:microsoft.com/office/officeart/2005/8/layout/orgChart1"/>
    <dgm:cxn modelId="{00363916-5E35-7C45-B34C-A489FFE85CEC}" type="presParOf" srcId="{B0008B96-1286-014C-BE44-9F05BAC8BEF1}" destId="{A78FEB9D-3898-A24F-878D-80AB6728D047}" srcOrd="3" destOrd="0" presId="urn:microsoft.com/office/officeart/2005/8/layout/orgChart1"/>
    <dgm:cxn modelId="{107486C3-8368-AE43-B13D-4CC3CDA77778}" type="presParOf" srcId="{A78FEB9D-3898-A24F-878D-80AB6728D047}" destId="{A91F84EE-C932-1340-B232-AE760844D4CB}" srcOrd="0" destOrd="0" presId="urn:microsoft.com/office/officeart/2005/8/layout/orgChart1"/>
    <dgm:cxn modelId="{ACB12901-D301-B44F-961D-DF00C36105E9}" type="presParOf" srcId="{A91F84EE-C932-1340-B232-AE760844D4CB}" destId="{4DCBC95B-F409-1947-9D51-D07EB987784F}" srcOrd="0" destOrd="0" presId="urn:microsoft.com/office/officeart/2005/8/layout/orgChart1"/>
    <dgm:cxn modelId="{E9D6A320-1D59-174F-B01D-114FFBE64509}" type="presParOf" srcId="{A91F84EE-C932-1340-B232-AE760844D4CB}" destId="{D729A8F6-8DE0-BB4D-A10E-F43D87473FB1}" srcOrd="1" destOrd="0" presId="urn:microsoft.com/office/officeart/2005/8/layout/orgChart1"/>
    <dgm:cxn modelId="{28185D43-E871-F440-AB7E-10F290C91095}" type="presParOf" srcId="{A78FEB9D-3898-A24F-878D-80AB6728D047}" destId="{FBC2C77E-F420-4A43-9A6A-8494EF32B4FC}" srcOrd="1" destOrd="0" presId="urn:microsoft.com/office/officeart/2005/8/layout/orgChart1"/>
    <dgm:cxn modelId="{9F9181D6-E713-C449-817C-6546F3A66A4B}" type="presParOf" srcId="{A78FEB9D-3898-A24F-878D-80AB6728D047}" destId="{21E761F7-42ED-364D-A51E-D1E7C96A3B7C}" srcOrd="2" destOrd="0" presId="urn:microsoft.com/office/officeart/2005/8/layout/orgChart1"/>
    <dgm:cxn modelId="{F9D65121-3F43-0643-A1D0-F34EC818A2F9}" type="presParOf" srcId="{B0008B96-1286-014C-BE44-9F05BAC8BEF1}" destId="{D98C6ABB-35BD-0944-A977-53075F5E8A9D}" srcOrd="4" destOrd="0" presId="urn:microsoft.com/office/officeart/2005/8/layout/orgChart1"/>
    <dgm:cxn modelId="{E12C993C-FA7F-3940-B245-B35D00768784}" type="presParOf" srcId="{B0008B96-1286-014C-BE44-9F05BAC8BEF1}" destId="{CA37A166-DD47-0B49-AD0A-436ABD03BF13}" srcOrd="5" destOrd="0" presId="urn:microsoft.com/office/officeart/2005/8/layout/orgChart1"/>
    <dgm:cxn modelId="{245CED31-17E0-4F4C-B6B3-B8A0CBB4E72C}" type="presParOf" srcId="{CA37A166-DD47-0B49-AD0A-436ABD03BF13}" destId="{87D9951E-0B2A-0C44-8CC0-157EC0D97D01}" srcOrd="0" destOrd="0" presId="urn:microsoft.com/office/officeart/2005/8/layout/orgChart1"/>
    <dgm:cxn modelId="{D1E29513-3167-7644-A418-EA5A1F161C73}" type="presParOf" srcId="{87D9951E-0B2A-0C44-8CC0-157EC0D97D01}" destId="{6482BD87-686B-7A47-80C6-6F503E99768C}" srcOrd="0" destOrd="0" presId="urn:microsoft.com/office/officeart/2005/8/layout/orgChart1"/>
    <dgm:cxn modelId="{48D3DA30-C19A-8D44-B812-20A744BD3AFB}" type="presParOf" srcId="{87D9951E-0B2A-0C44-8CC0-157EC0D97D01}" destId="{A5D362BE-04EA-8947-9630-787F19F7523B}" srcOrd="1" destOrd="0" presId="urn:microsoft.com/office/officeart/2005/8/layout/orgChart1"/>
    <dgm:cxn modelId="{9E639A24-518E-7A49-9E91-1EAC2C2C5339}" type="presParOf" srcId="{CA37A166-DD47-0B49-AD0A-436ABD03BF13}" destId="{39E80E8D-DC82-874A-BFCF-04A42C3F0705}" srcOrd="1" destOrd="0" presId="urn:microsoft.com/office/officeart/2005/8/layout/orgChart1"/>
    <dgm:cxn modelId="{F559A40F-6078-044C-824C-781EA71BB83A}" type="presParOf" srcId="{CA37A166-DD47-0B49-AD0A-436ABD03BF13}" destId="{5C989774-EDC6-9441-B418-00140CFF6FF5}" srcOrd="2" destOrd="0" presId="urn:microsoft.com/office/officeart/2005/8/layout/orgChart1"/>
    <dgm:cxn modelId="{3F2AC027-BBA9-0847-A45A-0C60332A50B0}" type="presParOf" srcId="{B0008B96-1286-014C-BE44-9F05BAC8BEF1}" destId="{F6CF3ECF-661C-4B44-9239-05F639A80DB8}" srcOrd="6" destOrd="0" presId="urn:microsoft.com/office/officeart/2005/8/layout/orgChart1"/>
    <dgm:cxn modelId="{AD74BE04-DF13-6244-BA91-48E7CA58C391}" type="presParOf" srcId="{B0008B96-1286-014C-BE44-9F05BAC8BEF1}" destId="{1C2CCD89-FB33-8540-AF96-3BD33C089229}" srcOrd="7" destOrd="0" presId="urn:microsoft.com/office/officeart/2005/8/layout/orgChart1"/>
    <dgm:cxn modelId="{56C0CB01-AD53-5C42-B722-73BABDC291B4}" type="presParOf" srcId="{1C2CCD89-FB33-8540-AF96-3BD33C089229}" destId="{CAE44CD8-D206-824F-8EE0-DD701CECEF6F}" srcOrd="0" destOrd="0" presId="urn:microsoft.com/office/officeart/2005/8/layout/orgChart1"/>
    <dgm:cxn modelId="{F6DBA84C-EDE9-F647-B4A0-464958EFECFD}" type="presParOf" srcId="{CAE44CD8-D206-824F-8EE0-DD701CECEF6F}" destId="{189F3349-3D0C-434F-B94C-01745C380773}" srcOrd="0" destOrd="0" presId="urn:microsoft.com/office/officeart/2005/8/layout/orgChart1"/>
    <dgm:cxn modelId="{401C46F8-904C-9C43-BF56-8A2AC32C5ED0}" type="presParOf" srcId="{CAE44CD8-D206-824F-8EE0-DD701CECEF6F}" destId="{D69A4DCC-ADC7-8C47-90BE-9214AF8A501C}" srcOrd="1" destOrd="0" presId="urn:microsoft.com/office/officeart/2005/8/layout/orgChart1"/>
    <dgm:cxn modelId="{3614A41B-9CA8-734C-B7CA-D7FCCFC82D1C}" type="presParOf" srcId="{1C2CCD89-FB33-8540-AF96-3BD33C089229}" destId="{7D685EAB-BC43-B841-8A2E-4D7196C10FDB}" srcOrd="1" destOrd="0" presId="urn:microsoft.com/office/officeart/2005/8/layout/orgChart1"/>
    <dgm:cxn modelId="{9377BB2E-3C10-0A4C-BB56-34693C74E654}" type="presParOf" srcId="{1C2CCD89-FB33-8540-AF96-3BD33C089229}" destId="{CBF185B7-CC67-BF49-BB5F-51FD67D958D1}" srcOrd="2" destOrd="0" presId="urn:microsoft.com/office/officeart/2005/8/layout/orgChart1"/>
    <dgm:cxn modelId="{B6812A1F-964D-F441-9DFD-A180D6F84063}" type="presParOf" srcId="{954F2F36-AF65-314D-B0B3-3379A11C1C75}" destId="{A0FDDFCE-5B0B-2C46-AC7E-D1A45A4D622D}" srcOrd="2" destOrd="0" presId="urn:microsoft.com/office/officeart/2005/8/layout/orgChart1"/>
    <dgm:cxn modelId="{EFD1374E-77EB-EA4E-ADAD-EFF2C32EA1D3}" type="presParOf" srcId="{954F2F36-AF65-314D-B0B3-3379A11C1C75}" destId="{349D9B29-3A4B-8141-8A7E-EDC53D564CAD}" srcOrd="3" destOrd="0" presId="urn:microsoft.com/office/officeart/2005/8/layout/orgChart1"/>
    <dgm:cxn modelId="{7A8F1F6E-44A2-9241-BFE8-D2A0074B4FCD}" type="presParOf" srcId="{349D9B29-3A4B-8141-8A7E-EDC53D564CAD}" destId="{2E14C1B0-F98E-3B49-9A65-1EEE8028983F}" srcOrd="0" destOrd="0" presId="urn:microsoft.com/office/officeart/2005/8/layout/orgChart1"/>
    <dgm:cxn modelId="{48779864-E083-1A4D-BC77-828547997EE7}" type="presParOf" srcId="{2E14C1B0-F98E-3B49-9A65-1EEE8028983F}" destId="{DE33EA03-0C6C-164D-BDA1-88FBAF983C97}" srcOrd="0" destOrd="0" presId="urn:microsoft.com/office/officeart/2005/8/layout/orgChart1"/>
    <dgm:cxn modelId="{746D31EF-34F6-E14B-A1D1-217E831FA893}" type="presParOf" srcId="{2E14C1B0-F98E-3B49-9A65-1EEE8028983F}" destId="{18908A90-C824-9747-B529-D986F03D459C}" srcOrd="1" destOrd="0" presId="urn:microsoft.com/office/officeart/2005/8/layout/orgChart1"/>
    <dgm:cxn modelId="{79186E34-3ED0-8746-A656-EB3285A74501}" type="presParOf" srcId="{349D9B29-3A4B-8141-8A7E-EDC53D564CAD}" destId="{2A7C6DD6-6EA7-0A46-9147-AD06561C7BEC}" srcOrd="1" destOrd="0" presId="urn:microsoft.com/office/officeart/2005/8/layout/orgChart1"/>
    <dgm:cxn modelId="{59120795-0033-0447-8AB9-84AE7CD56A57}" type="presParOf" srcId="{349D9B29-3A4B-8141-8A7E-EDC53D564CAD}" destId="{046D8CDD-82A5-5445-B4ED-A2DB04008AA3}" srcOrd="2" destOrd="0" presId="urn:microsoft.com/office/officeart/2005/8/layout/orgChart1"/>
    <dgm:cxn modelId="{BA14A661-E236-934E-8D87-2A69FE2D5713}" type="presParOf" srcId="{046D8CDD-82A5-5445-B4ED-A2DB04008AA3}" destId="{3FC1F156-1893-0D4B-9243-0A227790D3F6}" srcOrd="0" destOrd="0" presId="urn:microsoft.com/office/officeart/2005/8/layout/orgChart1"/>
    <dgm:cxn modelId="{0A66FFF3-9E7F-2042-985F-A396A928AFB6}" type="presParOf" srcId="{046D8CDD-82A5-5445-B4ED-A2DB04008AA3}" destId="{26CC6FDD-FD20-1B4E-9161-C987D57E6313}" srcOrd="1" destOrd="0" presId="urn:microsoft.com/office/officeart/2005/8/layout/orgChart1"/>
    <dgm:cxn modelId="{9044700F-511E-724F-A5D9-389045060C64}" type="presParOf" srcId="{26CC6FDD-FD20-1B4E-9161-C987D57E6313}" destId="{D75254BE-793E-3348-AFB3-F8131DDE6573}" srcOrd="0" destOrd="0" presId="urn:microsoft.com/office/officeart/2005/8/layout/orgChart1"/>
    <dgm:cxn modelId="{DE0FDCD2-2B38-B14C-8E5C-6E943B28F2A6}" type="presParOf" srcId="{D75254BE-793E-3348-AFB3-F8131DDE6573}" destId="{DA922170-5BED-8E49-99AD-F7529C983B99}" srcOrd="0" destOrd="0" presId="urn:microsoft.com/office/officeart/2005/8/layout/orgChart1"/>
    <dgm:cxn modelId="{5BCE4446-FFFC-234D-A307-EF311151D710}" type="presParOf" srcId="{D75254BE-793E-3348-AFB3-F8131DDE6573}" destId="{42BB1341-342C-7A46-8A73-3B41E8AD889A}" srcOrd="1" destOrd="0" presId="urn:microsoft.com/office/officeart/2005/8/layout/orgChart1"/>
    <dgm:cxn modelId="{F091386A-C0DE-164B-9D57-DE35760E1E8C}" type="presParOf" srcId="{26CC6FDD-FD20-1B4E-9161-C987D57E6313}" destId="{B5601687-4D9B-454A-9102-409ED637B89E}" srcOrd="1" destOrd="0" presId="urn:microsoft.com/office/officeart/2005/8/layout/orgChart1"/>
    <dgm:cxn modelId="{5A56A249-78BD-EB4F-A9C4-59DFC44E267C}" type="presParOf" srcId="{26CC6FDD-FD20-1B4E-9161-C987D57E6313}" destId="{FBD90E3B-1A55-9A4D-BDE5-CCC49D188C58}"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C1F156-1893-0D4B-9243-0A227790D3F6}">
      <dsp:nvSpPr>
        <dsp:cNvPr id="0" name=""/>
        <dsp:cNvSpPr/>
      </dsp:nvSpPr>
      <dsp:spPr>
        <a:xfrm>
          <a:off x="5097201" y="1815043"/>
          <a:ext cx="156480" cy="685533"/>
        </a:xfrm>
        <a:custGeom>
          <a:avLst/>
          <a:gdLst/>
          <a:ahLst/>
          <a:cxnLst/>
          <a:rect l="0" t="0" r="0" b="0"/>
          <a:pathLst>
            <a:path>
              <a:moveTo>
                <a:pt x="156480" y="0"/>
              </a:moveTo>
              <a:lnTo>
                <a:pt x="156480" y="685533"/>
              </a:lnTo>
              <a:lnTo>
                <a:pt x="0" y="685533"/>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DDFCE-5B0B-2C46-AC7E-D1A45A4D622D}">
      <dsp:nvSpPr>
        <dsp:cNvPr id="0" name=""/>
        <dsp:cNvSpPr/>
      </dsp:nvSpPr>
      <dsp:spPr>
        <a:xfrm>
          <a:off x="3563007" y="745144"/>
          <a:ext cx="945528" cy="697326"/>
        </a:xfrm>
        <a:custGeom>
          <a:avLst/>
          <a:gdLst/>
          <a:ahLst/>
          <a:cxnLst/>
          <a:rect l="0" t="0" r="0" b="0"/>
          <a:pathLst>
            <a:path>
              <a:moveTo>
                <a:pt x="0" y="0"/>
              </a:moveTo>
              <a:lnTo>
                <a:pt x="0" y="697326"/>
              </a:lnTo>
              <a:lnTo>
                <a:pt x="945528" y="697326"/>
              </a:lnTo>
            </a:path>
          </a:pathLst>
        </a:custGeom>
        <a:noFill/>
        <a:ln w="349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F3ECF-661C-4B44-9239-05F639A80DB8}">
      <dsp:nvSpPr>
        <dsp:cNvPr id="0" name=""/>
        <dsp:cNvSpPr/>
      </dsp:nvSpPr>
      <dsp:spPr>
        <a:xfrm>
          <a:off x="1647181" y="1815043"/>
          <a:ext cx="156480" cy="1743638"/>
        </a:xfrm>
        <a:custGeom>
          <a:avLst/>
          <a:gdLst/>
          <a:ahLst/>
          <a:cxnLst/>
          <a:rect l="0" t="0" r="0" b="0"/>
          <a:pathLst>
            <a:path>
              <a:moveTo>
                <a:pt x="0" y="0"/>
              </a:moveTo>
              <a:lnTo>
                <a:pt x="0" y="1743638"/>
              </a:lnTo>
              <a:lnTo>
                <a:pt x="156480" y="1743638"/>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8C6ABB-35BD-0944-A977-53075F5E8A9D}">
      <dsp:nvSpPr>
        <dsp:cNvPr id="0" name=""/>
        <dsp:cNvSpPr/>
      </dsp:nvSpPr>
      <dsp:spPr>
        <a:xfrm>
          <a:off x="1490701" y="1815043"/>
          <a:ext cx="156480" cy="1743638"/>
        </a:xfrm>
        <a:custGeom>
          <a:avLst/>
          <a:gdLst/>
          <a:ahLst/>
          <a:cxnLst/>
          <a:rect l="0" t="0" r="0" b="0"/>
          <a:pathLst>
            <a:path>
              <a:moveTo>
                <a:pt x="156480" y="0"/>
              </a:moveTo>
              <a:lnTo>
                <a:pt x="156480" y="1743638"/>
              </a:lnTo>
              <a:lnTo>
                <a:pt x="0" y="1743638"/>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19A27-DCDE-204C-8AC6-E508DF369C77}">
      <dsp:nvSpPr>
        <dsp:cNvPr id="0" name=""/>
        <dsp:cNvSpPr/>
      </dsp:nvSpPr>
      <dsp:spPr>
        <a:xfrm>
          <a:off x="1647181" y="1815043"/>
          <a:ext cx="156480" cy="685533"/>
        </a:xfrm>
        <a:custGeom>
          <a:avLst/>
          <a:gdLst/>
          <a:ahLst/>
          <a:cxnLst/>
          <a:rect l="0" t="0" r="0" b="0"/>
          <a:pathLst>
            <a:path>
              <a:moveTo>
                <a:pt x="0" y="0"/>
              </a:moveTo>
              <a:lnTo>
                <a:pt x="0" y="685533"/>
              </a:lnTo>
              <a:lnTo>
                <a:pt x="156480" y="685533"/>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F9860-0A08-D04A-923E-2981464F4218}">
      <dsp:nvSpPr>
        <dsp:cNvPr id="0" name=""/>
        <dsp:cNvSpPr/>
      </dsp:nvSpPr>
      <dsp:spPr>
        <a:xfrm>
          <a:off x="1490701" y="1815043"/>
          <a:ext cx="156480" cy="685533"/>
        </a:xfrm>
        <a:custGeom>
          <a:avLst/>
          <a:gdLst/>
          <a:ahLst/>
          <a:cxnLst/>
          <a:rect l="0" t="0" r="0" b="0"/>
          <a:pathLst>
            <a:path>
              <a:moveTo>
                <a:pt x="156480" y="0"/>
              </a:moveTo>
              <a:lnTo>
                <a:pt x="156480" y="685533"/>
              </a:lnTo>
              <a:lnTo>
                <a:pt x="0" y="685533"/>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C61A6-557B-B349-9FF3-622842C6183C}">
      <dsp:nvSpPr>
        <dsp:cNvPr id="0" name=""/>
        <dsp:cNvSpPr/>
      </dsp:nvSpPr>
      <dsp:spPr>
        <a:xfrm>
          <a:off x="2392326" y="745144"/>
          <a:ext cx="1170681" cy="697326"/>
        </a:xfrm>
        <a:custGeom>
          <a:avLst/>
          <a:gdLst/>
          <a:ahLst/>
          <a:cxnLst/>
          <a:rect l="0" t="0" r="0" b="0"/>
          <a:pathLst>
            <a:path>
              <a:moveTo>
                <a:pt x="1170681" y="0"/>
              </a:moveTo>
              <a:lnTo>
                <a:pt x="1170681" y="697326"/>
              </a:lnTo>
              <a:lnTo>
                <a:pt x="0" y="697326"/>
              </a:lnTo>
            </a:path>
          </a:pathLst>
        </a:custGeom>
        <a:noFill/>
        <a:ln w="349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5265FA-3E1E-7B4E-BFF5-FF67E536028E}">
      <dsp:nvSpPr>
        <dsp:cNvPr id="0" name=""/>
        <dsp:cNvSpPr/>
      </dsp:nvSpPr>
      <dsp:spPr>
        <a:xfrm>
          <a:off x="1416492" y="0"/>
          <a:ext cx="4293031" cy="745144"/>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CULTURE</a:t>
          </a:r>
        </a:p>
      </dsp:txBody>
      <dsp:txXfrm>
        <a:off x="1416492" y="0"/>
        <a:ext cx="4293031" cy="745144"/>
      </dsp:txXfrm>
    </dsp:sp>
    <dsp:sp modelId="{A33B7320-F773-4942-AB84-FE95E21E244B}">
      <dsp:nvSpPr>
        <dsp:cNvPr id="0" name=""/>
        <dsp:cNvSpPr/>
      </dsp:nvSpPr>
      <dsp:spPr>
        <a:xfrm>
          <a:off x="902036" y="1069899"/>
          <a:ext cx="1490289" cy="745144"/>
        </a:xfrm>
        <a:prstGeom prst="rect">
          <a:avLst/>
        </a:prstGeom>
        <a:gradFill rotWithShape="1">
          <a:gsLst>
            <a:gs pos="0">
              <a:schemeClr val="accent3">
                <a:tint val="100000"/>
                <a:shade val="60000"/>
                <a:satMod val="135000"/>
              </a:schemeClr>
            </a:gs>
            <a:gs pos="100000">
              <a:schemeClr val="accent3">
                <a:tint val="100000"/>
                <a:shade val="94000"/>
                <a:satMod val="135000"/>
              </a:schemeClr>
            </a:gs>
          </a:gsLst>
          <a:lin ang="16200000" scaled="1"/>
        </a:gradFill>
        <a:ln w="15875"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Non</a:t>
          </a:r>
          <a:r>
            <a:rPr lang="en-US" sz="2300" kern="1200" dirty="0" smtClean="0"/>
            <a:t> Material</a:t>
          </a:r>
          <a:endParaRPr lang="en-US" sz="2300" kern="1200" dirty="0"/>
        </a:p>
      </dsp:txBody>
      <dsp:txXfrm>
        <a:off x="902036" y="1069899"/>
        <a:ext cx="1490289" cy="745144"/>
      </dsp:txXfrm>
    </dsp:sp>
    <dsp:sp modelId="{EF94E3B3-E878-0342-9441-1482DDD37381}">
      <dsp:nvSpPr>
        <dsp:cNvPr id="0" name=""/>
        <dsp:cNvSpPr/>
      </dsp:nvSpPr>
      <dsp:spPr>
        <a:xfrm>
          <a:off x="411" y="2128004"/>
          <a:ext cx="1490289" cy="745144"/>
        </a:xfrm>
        <a:prstGeom prst="rect">
          <a:avLst/>
        </a:prstGeom>
        <a:gradFill rotWithShape="1">
          <a:gsLst>
            <a:gs pos="0">
              <a:schemeClr val="accent2">
                <a:tint val="100000"/>
                <a:shade val="60000"/>
                <a:satMod val="135000"/>
              </a:schemeClr>
            </a:gs>
            <a:gs pos="100000">
              <a:schemeClr val="accent2">
                <a:tint val="100000"/>
                <a:shade val="94000"/>
                <a:satMod val="135000"/>
              </a:schemeClr>
            </a:gs>
          </a:gsLst>
          <a:lin ang="16200000" scaled="1"/>
        </a:gradFill>
        <a:ln w="15875"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Norms</a:t>
          </a:r>
        </a:p>
      </dsp:txBody>
      <dsp:txXfrm>
        <a:off x="411" y="2128004"/>
        <a:ext cx="1490289" cy="745144"/>
      </dsp:txXfrm>
    </dsp:sp>
    <dsp:sp modelId="{4DCBC95B-F409-1947-9D51-D07EB987784F}">
      <dsp:nvSpPr>
        <dsp:cNvPr id="0" name=""/>
        <dsp:cNvSpPr/>
      </dsp:nvSpPr>
      <dsp:spPr>
        <a:xfrm>
          <a:off x="1803661" y="2128004"/>
          <a:ext cx="1490289" cy="745144"/>
        </a:xfrm>
        <a:prstGeom prst="rect">
          <a:avLst/>
        </a:prstGeom>
        <a:gradFill rotWithShape="1">
          <a:gsLst>
            <a:gs pos="0">
              <a:schemeClr val="accent2">
                <a:tint val="100000"/>
                <a:shade val="60000"/>
                <a:satMod val="135000"/>
              </a:schemeClr>
            </a:gs>
            <a:gs pos="100000">
              <a:schemeClr val="accent2">
                <a:tint val="100000"/>
                <a:shade val="94000"/>
                <a:satMod val="135000"/>
              </a:schemeClr>
            </a:gs>
          </a:gsLst>
          <a:lin ang="16200000" scaled="1"/>
        </a:gradFill>
        <a:ln w="15875"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Values</a:t>
          </a:r>
        </a:p>
      </dsp:txBody>
      <dsp:txXfrm>
        <a:off x="1803661" y="2128004"/>
        <a:ext cx="1490289" cy="745144"/>
      </dsp:txXfrm>
    </dsp:sp>
    <dsp:sp modelId="{6482BD87-686B-7A47-80C6-6F503E99768C}">
      <dsp:nvSpPr>
        <dsp:cNvPr id="0" name=""/>
        <dsp:cNvSpPr/>
      </dsp:nvSpPr>
      <dsp:spPr>
        <a:xfrm>
          <a:off x="411" y="3186109"/>
          <a:ext cx="1490289" cy="745144"/>
        </a:xfrm>
        <a:prstGeom prst="rect">
          <a:avLst/>
        </a:prstGeom>
        <a:gradFill rotWithShape="1">
          <a:gsLst>
            <a:gs pos="0">
              <a:schemeClr val="accent2">
                <a:tint val="100000"/>
                <a:shade val="60000"/>
                <a:satMod val="135000"/>
              </a:schemeClr>
            </a:gs>
            <a:gs pos="100000">
              <a:schemeClr val="accent2">
                <a:tint val="100000"/>
                <a:shade val="94000"/>
                <a:satMod val="135000"/>
              </a:schemeClr>
            </a:gs>
          </a:gsLst>
          <a:lin ang="16200000" scaled="1"/>
        </a:gradFill>
        <a:ln w="15875"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Symbols</a:t>
          </a:r>
        </a:p>
      </dsp:txBody>
      <dsp:txXfrm>
        <a:off x="411" y="3186109"/>
        <a:ext cx="1490289" cy="745144"/>
      </dsp:txXfrm>
    </dsp:sp>
    <dsp:sp modelId="{189F3349-3D0C-434F-B94C-01745C380773}">
      <dsp:nvSpPr>
        <dsp:cNvPr id="0" name=""/>
        <dsp:cNvSpPr/>
      </dsp:nvSpPr>
      <dsp:spPr>
        <a:xfrm>
          <a:off x="1803661" y="3186109"/>
          <a:ext cx="1490289" cy="745144"/>
        </a:xfrm>
        <a:prstGeom prst="rect">
          <a:avLst/>
        </a:prstGeom>
        <a:gradFill rotWithShape="1">
          <a:gsLst>
            <a:gs pos="0">
              <a:schemeClr val="accent2">
                <a:tint val="100000"/>
                <a:shade val="60000"/>
                <a:satMod val="135000"/>
              </a:schemeClr>
            </a:gs>
            <a:gs pos="100000">
              <a:schemeClr val="accent2">
                <a:tint val="100000"/>
                <a:shade val="94000"/>
                <a:satMod val="135000"/>
              </a:schemeClr>
            </a:gs>
          </a:gsLst>
          <a:lin ang="16200000" scaled="1"/>
        </a:gradFill>
        <a:ln w="15875"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Language</a:t>
          </a:r>
        </a:p>
      </dsp:txBody>
      <dsp:txXfrm>
        <a:off x="1803661" y="3186109"/>
        <a:ext cx="1490289" cy="745144"/>
      </dsp:txXfrm>
    </dsp:sp>
    <dsp:sp modelId="{DE33EA03-0C6C-164D-BDA1-88FBAF983C97}">
      <dsp:nvSpPr>
        <dsp:cNvPr id="0" name=""/>
        <dsp:cNvSpPr/>
      </dsp:nvSpPr>
      <dsp:spPr>
        <a:xfrm>
          <a:off x="4508536" y="1069899"/>
          <a:ext cx="1490289" cy="745144"/>
        </a:xfrm>
        <a:prstGeom prst="rect">
          <a:avLst/>
        </a:prstGeom>
        <a:gradFill rotWithShape="1">
          <a:gsLst>
            <a:gs pos="0">
              <a:schemeClr val="accent3">
                <a:tint val="100000"/>
                <a:shade val="60000"/>
                <a:satMod val="135000"/>
              </a:schemeClr>
            </a:gs>
            <a:gs pos="100000">
              <a:schemeClr val="accent3">
                <a:tint val="100000"/>
                <a:shade val="94000"/>
                <a:satMod val="135000"/>
              </a:schemeClr>
            </a:gs>
          </a:gsLst>
          <a:lin ang="16200000" scaled="1"/>
        </a:gradFill>
        <a:ln w="15875"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 </a:t>
          </a:r>
          <a:r>
            <a:rPr lang="en-US" sz="2300" kern="1200" dirty="0" smtClean="0"/>
            <a:t>Material</a:t>
          </a:r>
          <a:endParaRPr lang="en-US" sz="2300" kern="1200" dirty="0"/>
        </a:p>
      </dsp:txBody>
      <dsp:txXfrm>
        <a:off x="4508536" y="1069899"/>
        <a:ext cx="1490289" cy="745144"/>
      </dsp:txXfrm>
    </dsp:sp>
    <dsp:sp modelId="{DA922170-5BED-8E49-99AD-F7529C983B99}">
      <dsp:nvSpPr>
        <dsp:cNvPr id="0" name=""/>
        <dsp:cNvSpPr/>
      </dsp:nvSpPr>
      <dsp:spPr>
        <a:xfrm>
          <a:off x="3606911" y="2128004"/>
          <a:ext cx="1490289" cy="745144"/>
        </a:xfrm>
        <a:prstGeom prst="rect">
          <a:avLst/>
        </a:prstGeom>
        <a:gradFill rotWithShape="1">
          <a:gsLst>
            <a:gs pos="0">
              <a:schemeClr val="accent4">
                <a:tint val="100000"/>
                <a:shade val="60000"/>
                <a:satMod val="135000"/>
              </a:schemeClr>
            </a:gs>
            <a:gs pos="100000">
              <a:schemeClr val="accent4">
                <a:tint val="100000"/>
                <a:shade val="94000"/>
                <a:satMod val="135000"/>
              </a:schemeClr>
            </a:gs>
          </a:gsLst>
          <a:lin ang="16200000" scaled="1"/>
        </a:gradFill>
        <a:ln w="15875"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Technology</a:t>
          </a:r>
        </a:p>
      </dsp:txBody>
      <dsp:txXfrm>
        <a:off x="3606911" y="2128004"/>
        <a:ext cx="1490289" cy="7451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BC1B58-D7BD-8D48-88A0-AD5683FB374A}" type="datetimeFigureOut">
              <a:rPr lang="en-US" smtClean="0"/>
              <a:pPr/>
              <a:t>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17060E-EFB8-AA40-BDC5-F48869D0D49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0CBF3-6A8E-3440-BBBC-ED0B6ADE55B0}" type="datetimeFigureOut">
              <a:rPr lang="en-US" smtClean="0"/>
              <a:pPr/>
              <a:t>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0F5EA-218B-3B43-B087-CCDE80BB18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Culture</a:t>
            </a:r>
            <a:r>
              <a:rPr lang="en-US" baseline="0" dirty="0" smtClean="0"/>
              <a:t> is probably a word you have heard a lot, But what does it mean?? </a:t>
            </a:r>
          </a:p>
          <a:p>
            <a:r>
              <a:rPr lang="en-US" dirty="0" smtClean="0"/>
              <a:t>What</a:t>
            </a:r>
            <a:r>
              <a:rPr lang="en-US" baseline="0" dirty="0" smtClean="0"/>
              <a:t> is Culture in your own words? Write on a sheet of paper and then share your answers with the class. </a:t>
            </a:r>
          </a:p>
          <a:p>
            <a:r>
              <a:rPr lang="en-US" dirty="0" smtClean="0"/>
              <a:t>Can anyone recall what a society is? </a:t>
            </a:r>
          </a:p>
          <a:p>
            <a:r>
              <a:rPr lang="en-US" dirty="0" smtClean="0"/>
              <a:t>A society is made up of people,</a:t>
            </a:r>
            <a:r>
              <a:rPr lang="en-US" baseline="0" dirty="0" smtClean="0"/>
              <a:t> and culture is made up of idea behaviors, and material possessions.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E260F5EA-218B-3B43-B087-CCDE80BB184A}"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know what the word Tangible means? </a:t>
            </a:r>
          </a:p>
          <a:p>
            <a:r>
              <a:rPr lang="en-US" dirty="0" smtClean="0"/>
              <a:t>Things that you can physically touch and see. </a:t>
            </a:r>
          </a:p>
          <a:p>
            <a:r>
              <a:rPr lang="en-US" dirty="0" smtClean="0"/>
              <a:t>The</a:t>
            </a:r>
            <a:r>
              <a:rPr lang="en-US" baseline="0" dirty="0" smtClean="0"/>
              <a:t> chair would be a tangible object. But my thoughts are non tangible. </a:t>
            </a:r>
          </a:p>
          <a:p>
            <a:r>
              <a:rPr lang="en-US" baseline="0" dirty="0" smtClean="0"/>
              <a:t>What are some examples of material culture that is passed on from generation to generation? </a:t>
            </a:r>
            <a:endParaRPr lang="en-US" dirty="0"/>
          </a:p>
        </p:txBody>
      </p:sp>
      <p:sp>
        <p:nvSpPr>
          <p:cNvPr id="4" name="Slide Number Placeholder 3"/>
          <p:cNvSpPr>
            <a:spLocks noGrp="1"/>
          </p:cNvSpPr>
          <p:nvPr>
            <p:ph type="sldNum" sz="quarter" idx="10"/>
          </p:nvPr>
        </p:nvSpPr>
        <p:spPr/>
        <p:txBody>
          <a:bodyPr/>
          <a:lstStyle/>
          <a:p>
            <a:fld id="{E260F5EA-218B-3B43-B087-CCDE80BB184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most important aspects of Nonmaterial</a:t>
            </a:r>
            <a:r>
              <a:rPr lang="en-US" baseline="0" dirty="0" smtClean="0"/>
              <a:t> culture and we are going to look at each of these more in depth this week! </a:t>
            </a:r>
            <a:endParaRPr lang="en-US" dirty="0"/>
          </a:p>
        </p:txBody>
      </p:sp>
      <p:sp>
        <p:nvSpPr>
          <p:cNvPr id="4" name="Slide Number Placeholder 3"/>
          <p:cNvSpPr>
            <a:spLocks noGrp="1"/>
          </p:cNvSpPr>
          <p:nvPr>
            <p:ph type="sldNum" sz="quarter" idx="10"/>
          </p:nvPr>
        </p:nvSpPr>
        <p:spPr/>
        <p:txBody>
          <a:bodyPr/>
          <a:lstStyle/>
          <a:p>
            <a:fld id="{E260F5EA-218B-3B43-B087-CCDE80BB184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60F5EA-218B-3B43-B087-CCDE80BB184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has ever traveled to another country? </a:t>
            </a:r>
          </a:p>
          <a:p>
            <a:r>
              <a:rPr lang="en-US" dirty="0" smtClean="0"/>
              <a:t>What was it like? </a:t>
            </a:r>
          </a:p>
          <a:p>
            <a:r>
              <a:rPr lang="en-US" dirty="0" smtClean="0"/>
              <a:t>It is important to understand</a:t>
            </a:r>
            <a:r>
              <a:rPr lang="en-US" baseline="0" dirty="0" smtClean="0"/>
              <a:t> that not all cultures are the same! Have students read article about </a:t>
            </a:r>
            <a:r>
              <a:rPr lang="en-US" baseline="0" dirty="0" err="1" smtClean="0"/>
              <a:t>Yanoumi</a:t>
            </a:r>
            <a:r>
              <a:rPr lang="en-US" baseline="0" dirty="0" smtClean="0"/>
              <a:t> tribe in south </a:t>
            </a:r>
            <a:r>
              <a:rPr lang="en-US" baseline="0" dirty="0" err="1" smtClean="0"/>
              <a:t>america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260F5EA-218B-3B43-B087-CCDE80BB184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75 list.</a:t>
            </a:r>
            <a:r>
              <a:rPr lang="en-US" baseline="0" dirty="0" smtClean="0"/>
              <a:t> </a:t>
            </a:r>
          </a:p>
          <a:p>
            <a:endParaRPr lang="en-US" baseline="0" dirty="0" smtClean="0"/>
          </a:p>
          <a:p>
            <a:r>
              <a:rPr lang="en-US" baseline="0" dirty="0" smtClean="0"/>
              <a:t>George Murdock complied a list of over 70 cultural universals. </a:t>
            </a:r>
          </a:p>
          <a:p>
            <a:r>
              <a:rPr lang="en-US" dirty="0" smtClean="0"/>
              <a:t>-Appearance (hairstyles or bodily adornments)</a:t>
            </a:r>
          </a:p>
          <a:p>
            <a:r>
              <a:rPr lang="en-US" dirty="0" smtClean="0"/>
              <a:t>-Activities (Games, sports, jokes) </a:t>
            </a:r>
          </a:p>
          <a:p>
            <a:r>
              <a:rPr lang="en-US" dirty="0" smtClean="0"/>
              <a:t>-Social Institutions ( law and religion)</a:t>
            </a:r>
          </a:p>
          <a:p>
            <a:pPr>
              <a:buFontTx/>
              <a:buChar char="-"/>
            </a:pPr>
            <a:r>
              <a:rPr lang="en-US" dirty="0" smtClean="0"/>
              <a:t>Cooking, Hospitality, folklore</a:t>
            </a:r>
          </a:p>
          <a:p>
            <a:pPr>
              <a:buFontTx/>
              <a:buChar char="-"/>
            </a:pPr>
            <a:r>
              <a:rPr lang="en-US" dirty="0" smtClean="0"/>
              <a:t>SHELTER</a:t>
            </a:r>
            <a:endParaRPr lang="en-US" dirty="0"/>
          </a:p>
        </p:txBody>
      </p:sp>
      <p:sp>
        <p:nvSpPr>
          <p:cNvPr id="4" name="Slide Number Placeholder 3"/>
          <p:cNvSpPr>
            <a:spLocks noGrp="1"/>
          </p:cNvSpPr>
          <p:nvPr>
            <p:ph type="sldNum" sz="quarter" idx="10"/>
          </p:nvPr>
        </p:nvSpPr>
        <p:spPr/>
        <p:txBody>
          <a:bodyPr/>
          <a:lstStyle/>
          <a:p>
            <a:fld id="{E260F5EA-218B-3B43-B087-CCDE80BB184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Create a Poster</a:t>
            </a:r>
            <a:r>
              <a:rPr lang="en-US" baseline="0" dirty="0" smtClean="0"/>
              <a:t> using the magazines that reflects your culture. </a:t>
            </a:r>
            <a:endParaRPr lang="en-US" dirty="0"/>
          </a:p>
        </p:txBody>
      </p:sp>
      <p:sp>
        <p:nvSpPr>
          <p:cNvPr id="4" name="Slide Number Placeholder 3"/>
          <p:cNvSpPr>
            <a:spLocks noGrp="1"/>
          </p:cNvSpPr>
          <p:nvPr>
            <p:ph type="sldNum" sz="quarter" idx="10"/>
          </p:nvPr>
        </p:nvSpPr>
        <p:spPr/>
        <p:txBody>
          <a:bodyPr/>
          <a:lstStyle/>
          <a:p>
            <a:fld id="{E260F5EA-218B-3B43-B087-CCDE80BB184A}"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Make your own poster</a:t>
            </a:r>
            <a:r>
              <a:rPr lang="en-US" baseline="0" dirty="0" smtClean="0"/>
              <a:t> to show the class as an example. </a:t>
            </a:r>
          </a:p>
          <a:p>
            <a:pPr>
              <a:buFontTx/>
              <a:buNone/>
            </a:pPr>
            <a:endParaRPr lang="en-US" dirty="0"/>
          </a:p>
        </p:txBody>
      </p:sp>
      <p:sp>
        <p:nvSpPr>
          <p:cNvPr id="4" name="Slide Number Placeholder 3"/>
          <p:cNvSpPr>
            <a:spLocks noGrp="1"/>
          </p:cNvSpPr>
          <p:nvPr>
            <p:ph type="sldNum" sz="quarter" idx="10"/>
          </p:nvPr>
        </p:nvSpPr>
        <p:spPr/>
        <p:txBody>
          <a:bodyPr/>
          <a:lstStyle/>
          <a:p>
            <a:fld id="{E260F5EA-218B-3B43-B087-CCDE80BB184A}"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54FFBA5-E1F5-7B47-A896-7914094C3D2D}" type="datetimeFigureOut">
              <a:rPr lang="en-US" smtClean="0"/>
              <a:pPr/>
              <a:t>2/9/2014</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1974DF9-AD47-4691-BA21-BBFCE3637A9A}" type="slidenum">
              <a:rPr kumimoji="0" lang="en-US" smtClean="0"/>
              <a:pPr/>
              <a:t>‹#›</a:t>
            </a:fld>
            <a:endParaRPr kumimoji="0"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54FFBA5-E1F5-7B47-A896-7914094C3D2D}" type="datetimeFigureOut">
              <a:rPr lang="en-US" smtClean="0"/>
              <a:pPr/>
              <a:t>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7F2B7-09FE-F642-A717-697A9E63AE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FFBA5-E1F5-7B47-A896-7914094C3D2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FFBA5-E1F5-7B47-A896-7914094C3D2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7F2B7-09FE-F642-A717-697A9E63AEB3}"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4FFBA5-E1F5-7B47-A896-7914094C3D2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7F2B7-09FE-F642-A717-697A9E63AE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4FFBA5-E1F5-7B47-A896-7914094C3D2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7F2B7-09FE-F642-A717-697A9E63AEB3}"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4FFBA5-E1F5-7B47-A896-7914094C3D2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7F2B7-09FE-F642-A717-697A9E63AE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FFBA5-E1F5-7B47-A896-7914094C3D2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6A7F2B7-09FE-F642-A717-697A9E63AEB3}"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54FFBA5-E1F5-7B47-A896-7914094C3D2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7F2B7-09FE-F642-A717-697A9E63AE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54FFBA5-E1F5-7B47-A896-7914094C3D2D}" type="datetimeFigureOut">
              <a:rPr lang="en-US" smtClean="0"/>
              <a:pPr/>
              <a:t>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7F2B7-09FE-F642-A717-697A9E63AEB3}"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54FFBA5-E1F5-7B47-A896-7914094C3D2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7F2B7-09FE-F642-A717-697A9E63AEB3}"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54FFBA5-E1F5-7B47-A896-7914094C3D2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7F2B7-09FE-F642-A717-697A9E63AEB3}"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54FFBA5-E1F5-7B47-A896-7914094C3D2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7F2B7-09FE-F642-A717-697A9E63AEB3}"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54FFBA5-E1F5-7B47-A896-7914094C3D2D}" type="datetimeFigureOut">
              <a:rPr lang="en-US" smtClean="0"/>
              <a:pPr/>
              <a:t>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7F2B7-09FE-F642-A717-697A9E63AE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154FFBA5-E1F5-7B47-A896-7914094C3D2D}" type="datetimeFigureOut">
              <a:rPr lang="en-US" smtClean="0"/>
              <a:pPr/>
              <a:t>2/9/2014</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96A7F2B7-09FE-F642-A717-697A9E63AEB3}"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Culture </a:t>
            </a:r>
            <a:endParaRPr lang="en-US" dirty="0"/>
          </a:p>
        </p:txBody>
      </p:sp>
      <p:sp>
        <p:nvSpPr>
          <p:cNvPr id="3" name="Subtitle 2"/>
          <p:cNvSpPr>
            <a:spLocks noGrp="1"/>
          </p:cNvSpPr>
          <p:nvPr>
            <p:ph type="subTitle" idx="1"/>
          </p:nvPr>
        </p:nvSpPr>
        <p:spPr/>
        <p:txBody>
          <a:bodyPr/>
          <a:lstStyle/>
          <a:p>
            <a:r>
              <a:rPr lang="en-US" dirty="0" smtClean="0"/>
              <a:t>An Introduction to Culture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Sociobiology </a:t>
            </a:r>
            <a:endParaRPr lang="en-US" dirty="0"/>
          </a:p>
        </p:txBody>
      </p:sp>
      <p:sp>
        <p:nvSpPr>
          <p:cNvPr id="5" name="Content Placeholder 4"/>
          <p:cNvSpPr>
            <a:spLocks noGrp="1"/>
          </p:cNvSpPr>
          <p:nvPr>
            <p:ph idx="1"/>
          </p:nvPr>
        </p:nvSpPr>
        <p:spPr>
          <a:xfrm>
            <a:off x="658813" y="2082188"/>
            <a:ext cx="7824787" cy="4296578"/>
          </a:xfrm>
        </p:spPr>
        <p:txBody>
          <a:bodyPr>
            <a:normAutofit lnSpcReduction="10000"/>
          </a:bodyPr>
          <a:lstStyle/>
          <a:p>
            <a:r>
              <a:rPr lang="en-US" sz="1900" dirty="0" smtClean="0">
                <a:solidFill>
                  <a:srgbClr val="FF0000"/>
                </a:solidFill>
              </a:rPr>
              <a:t>Sociobiology:</a:t>
            </a:r>
          </a:p>
          <a:p>
            <a:pPr lvl="1"/>
            <a:r>
              <a:rPr lang="en-US" sz="1900" dirty="0" smtClean="0"/>
              <a:t>Idea that all human social behavior is genetically determined </a:t>
            </a:r>
          </a:p>
          <a:p>
            <a:pPr lvl="1"/>
            <a:r>
              <a:rPr lang="en-US" sz="1900" dirty="0" smtClean="0"/>
              <a:t>Argues that cultural universals are rooted in human biology </a:t>
            </a:r>
          </a:p>
          <a:p>
            <a:endParaRPr lang="en-US" sz="1900" dirty="0" smtClean="0"/>
          </a:p>
          <a:p>
            <a:endParaRPr lang="en-US" sz="1900" dirty="0" smtClean="0"/>
          </a:p>
          <a:p>
            <a:endParaRPr lang="en-US" sz="1900" dirty="0" smtClean="0"/>
          </a:p>
          <a:p>
            <a:r>
              <a:rPr lang="en-US" sz="1900" dirty="0" smtClean="0">
                <a:solidFill>
                  <a:srgbClr val="FF0000"/>
                </a:solidFill>
              </a:rPr>
              <a:t>Sociology:</a:t>
            </a:r>
          </a:p>
          <a:p>
            <a:pPr lvl="1"/>
            <a:r>
              <a:rPr lang="en-US" sz="1900" dirty="0" smtClean="0"/>
              <a:t>Believe that cultural universals like the incest taboo have social origins.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7" name="Content Placeholder 6"/>
          <p:cNvSpPr>
            <a:spLocks noGrp="1"/>
          </p:cNvSpPr>
          <p:nvPr>
            <p:ph idx="1"/>
          </p:nvPr>
        </p:nvSpPr>
        <p:spPr>
          <a:xfrm>
            <a:off x="804231" y="2286000"/>
            <a:ext cx="7679369" cy="4037682"/>
          </a:xfrm>
        </p:spPr>
        <p:txBody>
          <a:bodyPr/>
          <a:lstStyle/>
          <a:p>
            <a:r>
              <a:rPr lang="en-US" dirty="0" smtClean="0">
                <a:solidFill>
                  <a:srgbClr val="FF0000"/>
                </a:solidFill>
              </a:rPr>
              <a:t>Extending to other parts of the world </a:t>
            </a:r>
          </a:p>
          <a:p>
            <a:r>
              <a:rPr lang="en-US" dirty="0" smtClean="0"/>
              <a:t>Leads to more and more cultural clashes. </a:t>
            </a:r>
          </a:p>
          <a:p>
            <a:pPr lvl="1"/>
            <a:r>
              <a:rPr lang="en-US" dirty="0" smtClean="0"/>
              <a:t>Why is this happening? </a:t>
            </a:r>
          </a:p>
          <a:p>
            <a:r>
              <a:rPr lang="en-US" dirty="0" smtClean="0"/>
              <a:t>Clashes are caused by:</a:t>
            </a:r>
          </a:p>
          <a:p>
            <a:pPr lvl="1"/>
            <a:r>
              <a:rPr lang="en-US" dirty="0" smtClean="0"/>
              <a:t>real differences in culture </a:t>
            </a:r>
          </a:p>
          <a:p>
            <a:pPr lvl="1"/>
            <a:r>
              <a:rPr lang="en-US" dirty="0" smtClean="0"/>
              <a:t>interaction between people of different cultures</a:t>
            </a:r>
          </a:p>
          <a:p>
            <a:pPr lvl="1"/>
            <a:r>
              <a:rPr lang="en-US" dirty="0" smtClean="0"/>
              <a:t>economic modernization</a:t>
            </a:r>
          </a:p>
          <a:p>
            <a:pPr lvl="1"/>
            <a:r>
              <a:rPr lang="en-US" dirty="0" smtClean="0"/>
              <a:t>clashes in values.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Ethnocentrism </a:t>
            </a:r>
            <a:endParaRPr lang="en-US" dirty="0"/>
          </a:p>
        </p:txBody>
      </p:sp>
      <p:sp>
        <p:nvSpPr>
          <p:cNvPr id="9" name="Content Placeholder 8"/>
          <p:cNvSpPr>
            <a:spLocks noGrp="1"/>
          </p:cNvSpPr>
          <p:nvPr>
            <p:ph idx="1"/>
          </p:nvPr>
        </p:nvSpPr>
        <p:spPr>
          <a:xfrm>
            <a:off x="658813" y="2286000"/>
            <a:ext cx="7824787" cy="3840163"/>
          </a:xfrm>
        </p:spPr>
        <p:txBody>
          <a:bodyPr/>
          <a:lstStyle/>
          <a:p>
            <a:r>
              <a:rPr lang="en-US" dirty="0" smtClean="0">
                <a:solidFill>
                  <a:srgbClr val="FF0000"/>
                </a:solidFill>
              </a:rPr>
              <a:t>Tendency to see one’s own culture as superior.</a:t>
            </a:r>
          </a:p>
          <a:p>
            <a:r>
              <a:rPr lang="en-US" dirty="0" smtClean="0"/>
              <a:t>Can be deeply ingrained in our way of life and bodies, and can help hold a society together. </a:t>
            </a:r>
          </a:p>
          <a:p>
            <a:endParaRPr lang="en-US" dirty="0" smtClean="0"/>
          </a:p>
          <a:p>
            <a:endParaRPr lang="en-US" dirty="0" smtClean="0"/>
          </a:p>
          <a:p>
            <a:r>
              <a:rPr lang="en-US" i="1" dirty="0" smtClean="0"/>
              <a:t>What are some pros and cons to ethnocentrism?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Relativism </a:t>
            </a:r>
            <a:endParaRPr lang="en-US" dirty="0"/>
          </a:p>
        </p:txBody>
      </p:sp>
      <p:sp>
        <p:nvSpPr>
          <p:cNvPr id="6" name="Content Placeholder 5"/>
          <p:cNvSpPr>
            <a:spLocks noGrp="1"/>
          </p:cNvSpPr>
          <p:nvPr>
            <p:ph idx="1"/>
          </p:nvPr>
        </p:nvSpPr>
        <p:spPr>
          <a:xfrm>
            <a:off x="506776" y="2286000"/>
            <a:ext cx="7976824" cy="4048699"/>
          </a:xfrm>
        </p:spPr>
        <p:txBody>
          <a:bodyPr/>
          <a:lstStyle/>
          <a:p>
            <a:r>
              <a:rPr lang="en-US" dirty="0" smtClean="0">
                <a:solidFill>
                  <a:srgbClr val="FF0000"/>
                </a:solidFill>
              </a:rPr>
              <a:t>Belief that culture should be judged by their own standards rather than by applying the standards of another culture </a:t>
            </a:r>
          </a:p>
          <a:p>
            <a:r>
              <a:rPr lang="en-US" dirty="0" smtClean="0"/>
              <a:t>Sociologists and anthropologists attempt to adopt this attitude. </a:t>
            </a:r>
          </a:p>
          <a:p>
            <a:r>
              <a:rPr lang="en-US" dirty="0" smtClean="0"/>
              <a:t>Attempt to understand cultural practices from the points of view of the members of the society being studied.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Trait </a:t>
            </a:r>
            <a:endParaRPr lang="en-US" dirty="0"/>
          </a:p>
        </p:txBody>
      </p:sp>
      <p:sp>
        <p:nvSpPr>
          <p:cNvPr id="3" name="Content Placeholder 2"/>
          <p:cNvSpPr>
            <a:spLocks noGrp="1"/>
          </p:cNvSpPr>
          <p:nvPr>
            <p:ph idx="1"/>
          </p:nvPr>
        </p:nvSpPr>
        <p:spPr>
          <a:xfrm>
            <a:off x="658813" y="2286000"/>
            <a:ext cx="7824787" cy="3840163"/>
          </a:xfrm>
        </p:spPr>
        <p:txBody>
          <a:bodyPr/>
          <a:lstStyle/>
          <a:p>
            <a:r>
              <a:rPr lang="en-US" dirty="0" smtClean="0">
                <a:solidFill>
                  <a:srgbClr val="FF0000"/>
                </a:solidFill>
              </a:rPr>
              <a:t>Individual tool, act, or belief that is related to a particular situation or need. </a:t>
            </a:r>
          </a:p>
          <a:p>
            <a:endParaRPr lang="en-US" dirty="0" smtClean="0"/>
          </a:p>
          <a:p>
            <a:endParaRPr lang="en-US" dirty="0" smtClean="0"/>
          </a:p>
          <a:p>
            <a:r>
              <a:rPr lang="en-US" dirty="0" smtClean="0"/>
              <a:t>Ex: Using knives, forks, and spoons when eating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Complexes </a:t>
            </a:r>
            <a:endParaRPr lang="en-US" dirty="0"/>
          </a:p>
        </p:txBody>
      </p:sp>
      <p:sp>
        <p:nvSpPr>
          <p:cNvPr id="3" name="Content Placeholder 2"/>
          <p:cNvSpPr>
            <a:spLocks noGrp="1"/>
          </p:cNvSpPr>
          <p:nvPr>
            <p:ph idx="1"/>
          </p:nvPr>
        </p:nvSpPr>
        <p:spPr>
          <a:xfrm>
            <a:off x="914400" y="2286000"/>
            <a:ext cx="7569200" cy="3840163"/>
          </a:xfrm>
        </p:spPr>
        <p:txBody>
          <a:bodyPr/>
          <a:lstStyle/>
          <a:p>
            <a:r>
              <a:rPr lang="en-US" dirty="0" smtClean="0"/>
              <a:t>Individual culture traits combine for form these </a:t>
            </a:r>
          </a:p>
          <a:p>
            <a:endParaRPr lang="en-US" dirty="0" smtClean="0"/>
          </a:p>
          <a:p>
            <a:r>
              <a:rPr lang="en-US" dirty="0" smtClean="0">
                <a:solidFill>
                  <a:srgbClr val="FF0000"/>
                </a:solidFill>
              </a:rPr>
              <a:t>Cluster of interrelated traits </a:t>
            </a:r>
          </a:p>
          <a:p>
            <a:endParaRPr lang="en-US" dirty="0" smtClean="0">
              <a:solidFill>
                <a:srgbClr val="FF0000"/>
              </a:solidFill>
            </a:endParaRPr>
          </a:p>
          <a:p>
            <a:r>
              <a:rPr lang="en-US" dirty="0" smtClean="0"/>
              <a:t>Ex: Game of football (Material traits, like equipment, combined with acts of football, combined with beliefs, etc.)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Patterns </a:t>
            </a:r>
            <a:endParaRPr lang="en-US" dirty="0"/>
          </a:p>
        </p:txBody>
      </p:sp>
      <p:sp>
        <p:nvSpPr>
          <p:cNvPr id="3" name="Content Placeholder 2"/>
          <p:cNvSpPr>
            <a:spLocks noGrp="1"/>
          </p:cNvSpPr>
          <p:nvPr>
            <p:ph idx="1"/>
          </p:nvPr>
        </p:nvSpPr>
        <p:spPr>
          <a:xfrm>
            <a:off x="658813" y="2286000"/>
            <a:ext cx="7824787" cy="3840163"/>
          </a:xfrm>
        </p:spPr>
        <p:txBody>
          <a:bodyPr/>
          <a:lstStyle/>
          <a:p>
            <a:r>
              <a:rPr lang="en-US" dirty="0" smtClean="0"/>
              <a:t>Culture complexes combine to form larger levels </a:t>
            </a:r>
          </a:p>
          <a:p>
            <a:endParaRPr lang="en-US" dirty="0" smtClean="0"/>
          </a:p>
          <a:p>
            <a:r>
              <a:rPr lang="en-US" dirty="0" smtClean="0">
                <a:solidFill>
                  <a:srgbClr val="FF0000"/>
                </a:solidFill>
              </a:rPr>
              <a:t>Combination of a number of culture complexes into an interrelated whole </a:t>
            </a:r>
          </a:p>
          <a:p>
            <a:endParaRPr lang="en-US" dirty="0" smtClean="0">
              <a:solidFill>
                <a:srgbClr val="FF0000"/>
              </a:solidFill>
            </a:endParaRPr>
          </a:p>
          <a:p>
            <a:r>
              <a:rPr lang="en-US" dirty="0" smtClean="0"/>
              <a:t>Ex: Separate complexes of baseball, basketball, football, soccer, and tennis combine to form the American athletic pattern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Competence </a:t>
            </a:r>
            <a:endParaRPr lang="en-US" dirty="0"/>
          </a:p>
        </p:txBody>
      </p:sp>
      <p:sp>
        <p:nvSpPr>
          <p:cNvPr id="3" name="Content Placeholder 2"/>
          <p:cNvSpPr>
            <a:spLocks noGrp="1"/>
          </p:cNvSpPr>
          <p:nvPr>
            <p:ph idx="1"/>
          </p:nvPr>
        </p:nvSpPr>
        <p:spPr>
          <a:xfrm>
            <a:off x="464024" y="2286000"/>
            <a:ext cx="8019576" cy="3840163"/>
          </a:xfrm>
        </p:spPr>
        <p:txBody>
          <a:bodyPr/>
          <a:lstStyle/>
          <a:p>
            <a:r>
              <a:rPr lang="en-US" dirty="0" smtClean="0">
                <a:solidFill>
                  <a:srgbClr val="FF0000"/>
                </a:solidFill>
              </a:rPr>
              <a:t>Ability to accept, respect, and communicate smoothly with members of different societies</a:t>
            </a:r>
          </a:p>
          <a:p>
            <a:endParaRPr lang="en-US" dirty="0" smtClean="0">
              <a:solidFill>
                <a:srgbClr val="FF0000"/>
              </a:solidFill>
            </a:endParaRPr>
          </a:p>
          <a:p>
            <a:endParaRPr lang="en-US" dirty="0" smtClean="0">
              <a:solidFill>
                <a:srgbClr val="FF0000"/>
              </a:solidFill>
            </a:endParaRPr>
          </a:p>
          <a:p>
            <a:r>
              <a:rPr lang="en-US" dirty="0" smtClean="0">
                <a:solidFill>
                  <a:schemeClr val="tx1"/>
                </a:solidFill>
              </a:rPr>
              <a:t>Americans have difficulty with this because of our multicultural society </a:t>
            </a:r>
            <a:endParaRPr lang="en-US"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Sociological Perspectives on Culture </a:t>
            </a:r>
            <a:endParaRPr lang="en-US" dirty="0"/>
          </a:p>
        </p:txBody>
      </p:sp>
      <p:sp>
        <p:nvSpPr>
          <p:cNvPr id="3" name="Content Placeholder 2"/>
          <p:cNvSpPr>
            <a:spLocks noGrp="1"/>
          </p:cNvSpPr>
          <p:nvPr>
            <p:ph idx="1"/>
          </p:nvPr>
        </p:nvSpPr>
        <p:spPr>
          <a:xfrm>
            <a:off x="484742" y="2286000"/>
            <a:ext cx="7998858" cy="3982598"/>
          </a:xfrm>
        </p:spPr>
        <p:txBody>
          <a:bodyPr>
            <a:normAutofit fontScale="92500" lnSpcReduction="20000"/>
          </a:bodyPr>
          <a:lstStyle/>
          <a:p>
            <a:r>
              <a:rPr lang="en-US" dirty="0" smtClean="0"/>
              <a:t>Functionalist</a:t>
            </a:r>
          </a:p>
          <a:p>
            <a:pPr lvl="1"/>
            <a:r>
              <a:rPr lang="en-US" dirty="0" smtClean="0"/>
              <a:t>Culture serves the function of meeting human needs and helps explain a variety of cultural practices </a:t>
            </a:r>
          </a:p>
          <a:p>
            <a:pPr lvl="1"/>
            <a:endParaRPr lang="en-US" dirty="0" smtClean="0"/>
          </a:p>
          <a:p>
            <a:r>
              <a:rPr lang="en-US" dirty="0" smtClean="0"/>
              <a:t>Conflict </a:t>
            </a:r>
          </a:p>
          <a:p>
            <a:pPr lvl="1"/>
            <a:r>
              <a:rPr lang="en-US" dirty="0" smtClean="0"/>
              <a:t>Culture reflects the interests of the rich and powerful, and protects the status quo </a:t>
            </a:r>
          </a:p>
          <a:p>
            <a:pPr lvl="1"/>
            <a:endParaRPr lang="en-US" dirty="0" smtClean="0"/>
          </a:p>
          <a:p>
            <a:r>
              <a:rPr lang="en-US" dirty="0" smtClean="0"/>
              <a:t>Symbolic interactionism </a:t>
            </a:r>
          </a:p>
          <a:p>
            <a:pPr lvl="1"/>
            <a:r>
              <a:rPr lang="en-US" dirty="0" smtClean="0"/>
              <a:t>Culture not only constrains humans but is created and changed by them</a:t>
            </a:r>
          </a:p>
          <a:p>
            <a:pPr lvl="1"/>
            <a:r>
              <a:rPr lang="en-US" dirty="0" smtClean="0"/>
              <a:t>Culture enables them to think and change and is a product of human creation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Think!!</a:t>
            </a:r>
            <a:endParaRPr lang="en-US" dirty="0"/>
          </a:p>
        </p:txBody>
      </p:sp>
      <p:sp>
        <p:nvSpPr>
          <p:cNvPr id="3" name="TextBox 2"/>
          <p:cNvSpPr txBox="1"/>
          <p:nvPr/>
        </p:nvSpPr>
        <p:spPr>
          <a:xfrm>
            <a:off x="995756" y="2409860"/>
            <a:ext cx="5123093" cy="1200328"/>
          </a:xfrm>
          <a:prstGeom prst="rect">
            <a:avLst/>
          </a:prstGeom>
          <a:noFill/>
        </p:spPr>
        <p:txBody>
          <a:bodyPr wrap="square" rtlCol="0">
            <a:spAutoFit/>
          </a:bodyPr>
          <a:lstStyle/>
          <a:p>
            <a:r>
              <a:rPr lang="en-US" sz="2400" dirty="0" smtClean="0"/>
              <a:t>Take a minute and think about what makes up your culture. List some material and non-material culture.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Goal 2</a:t>
            </a:r>
            <a:endParaRPr lang="en-US" dirty="0"/>
          </a:p>
        </p:txBody>
      </p:sp>
      <p:sp>
        <p:nvSpPr>
          <p:cNvPr id="3" name="Content Placeholder 2"/>
          <p:cNvSpPr>
            <a:spLocks noGrp="1"/>
          </p:cNvSpPr>
          <p:nvPr>
            <p:ph idx="1"/>
          </p:nvPr>
        </p:nvSpPr>
        <p:spPr>
          <a:xfrm>
            <a:off x="423081" y="2156346"/>
            <a:ext cx="8229600" cy="4312693"/>
          </a:xfrm>
        </p:spPr>
        <p:txBody>
          <a:bodyPr>
            <a:normAutofit/>
          </a:bodyPr>
          <a:lstStyle/>
          <a:p>
            <a:r>
              <a:rPr lang="en-US" b="1" dirty="0" smtClean="0"/>
              <a:t>The learner will demonstrate an understanding of the nature of culture and the role it plays for the individual and for society.</a:t>
            </a:r>
          </a:p>
          <a:p>
            <a:r>
              <a:rPr lang="en-US" b="1" dirty="0" smtClean="0"/>
              <a:t>Objectives</a:t>
            </a:r>
            <a:endParaRPr lang="en-US" dirty="0" smtClean="0"/>
          </a:p>
          <a:p>
            <a:pPr lvl="1"/>
            <a:r>
              <a:rPr lang="en-US" b="1" dirty="0" smtClean="0"/>
              <a:t>2.01</a:t>
            </a:r>
            <a:r>
              <a:rPr lang="en-US" dirty="0" smtClean="0"/>
              <a:t> Identify and apply the elements of culture.</a:t>
            </a:r>
          </a:p>
          <a:p>
            <a:pPr lvl="1"/>
            <a:r>
              <a:rPr lang="en-US" b="1" dirty="0" smtClean="0"/>
              <a:t>2.02</a:t>
            </a:r>
            <a:r>
              <a:rPr lang="en-US" dirty="0" smtClean="0"/>
              <a:t> Compare and contrast various cultures of the world.</a:t>
            </a:r>
          </a:p>
          <a:p>
            <a:pPr lvl="1"/>
            <a:r>
              <a:rPr lang="en-US" b="1" dirty="0" smtClean="0"/>
              <a:t>2.03</a:t>
            </a:r>
            <a:r>
              <a:rPr lang="en-US" dirty="0" smtClean="0"/>
              <a:t> Explain how the elements of culture form a whole culture.</a:t>
            </a:r>
          </a:p>
          <a:p>
            <a:pPr lvl="1"/>
            <a:r>
              <a:rPr lang="en-US" b="1" dirty="0" smtClean="0"/>
              <a:t>2.04</a:t>
            </a:r>
            <a:r>
              <a:rPr lang="en-US" dirty="0" smtClean="0"/>
              <a:t> Explore the relationship between language and the transmission of culture.</a:t>
            </a:r>
          </a:p>
          <a:p>
            <a:pPr lvl="1"/>
            <a:r>
              <a:rPr lang="en-US" b="1" dirty="0" smtClean="0"/>
              <a:t>2.05</a:t>
            </a:r>
            <a:r>
              <a:rPr lang="en-US" dirty="0" smtClean="0"/>
              <a:t> Analyze the role that culture plays in determining personality.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Poster </a:t>
            </a:r>
            <a:endParaRPr lang="en-US" dirty="0"/>
          </a:p>
        </p:txBody>
      </p:sp>
      <p:sp>
        <p:nvSpPr>
          <p:cNvPr id="3" name="TextBox 2"/>
          <p:cNvSpPr txBox="1"/>
          <p:nvPr/>
        </p:nvSpPr>
        <p:spPr>
          <a:xfrm>
            <a:off x="658813" y="2554163"/>
            <a:ext cx="7379393" cy="1200329"/>
          </a:xfrm>
          <a:prstGeom prst="rect">
            <a:avLst/>
          </a:prstGeom>
          <a:noFill/>
        </p:spPr>
        <p:txBody>
          <a:bodyPr wrap="square" rtlCol="0">
            <a:spAutoFit/>
          </a:bodyPr>
          <a:lstStyle/>
          <a:p>
            <a:r>
              <a:rPr lang="en-US" dirty="0" smtClean="0"/>
              <a:t>Create a poster that displays YOUR culture. </a:t>
            </a:r>
          </a:p>
          <a:p>
            <a:r>
              <a:rPr lang="en-US" dirty="0" smtClean="0"/>
              <a:t>You can use phrases and pictures. </a:t>
            </a:r>
          </a:p>
          <a:p>
            <a:r>
              <a:rPr lang="en-US" dirty="0" smtClean="0"/>
              <a:t>Be prepared to share your poster with the class.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3" y="456252"/>
            <a:ext cx="8460954" cy="1323041"/>
          </a:xfrm>
        </p:spPr>
        <p:txBody>
          <a:bodyPr/>
          <a:lstStyle/>
          <a:p>
            <a:r>
              <a:rPr lang="en-US" dirty="0" smtClean="0"/>
              <a:t>Papua New Guinea Culture </a:t>
            </a:r>
            <a:endParaRPr lang="en-US" dirty="0"/>
          </a:p>
        </p:txBody>
      </p:sp>
      <p:sp>
        <p:nvSpPr>
          <p:cNvPr id="3" name="Content Placeholder 2"/>
          <p:cNvSpPr>
            <a:spLocks noGrp="1"/>
          </p:cNvSpPr>
          <p:nvPr>
            <p:ph idx="1"/>
          </p:nvPr>
        </p:nvSpPr>
        <p:spPr>
          <a:xfrm>
            <a:off x="495759" y="2082188"/>
            <a:ext cx="8163499" cy="4439798"/>
          </a:xfrm>
        </p:spPr>
        <p:txBody>
          <a:bodyPr>
            <a:normAutofit lnSpcReduction="10000"/>
          </a:bodyPr>
          <a:lstStyle/>
          <a:p>
            <a:r>
              <a:rPr lang="en-US" dirty="0" smtClean="0"/>
              <a:t>The </a:t>
            </a:r>
            <a:r>
              <a:rPr lang="en-US" dirty="0" err="1" smtClean="0"/>
              <a:t>Huli</a:t>
            </a:r>
            <a:r>
              <a:rPr lang="en-US" dirty="0" smtClean="0"/>
              <a:t> people of Papua New Guinea live very traditionally in small clans linked by strong family ties. </a:t>
            </a:r>
            <a:r>
              <a:rPr lang="en-US" dirty="0" err="1" smtClean="0"/>
              <a:t>Huli</a:t>
            </a:r>
            <a:r>
              <a:rPr lang="en-US" dirty="0" smtClean="0"/>
              <a:t> men have traveled to other parts of the world and have seen modern societies. But they go back to their village and live in traditional ways because they prefer the traditional life to the complexities of modern societies. </a:t>
            </a:r>
          </a:p>
          <a:p>
            <a:r>
              <a:rPr lang="en-US" dirty="0" smtClean="0"/>
              <a:t>While viewing the video, make note of the following: </a:t>
            </a:r>
          </a:p>
          <a:p>
            <a:pPr lvl="1"/>
            <a:r>
              <a:rPr lang="en-US" dirty="0" smtClean="0"/>
              <a:t>Describe the clothing and makeup the </a:t>
            </a:r>
            <a:r>
              <a:rPr lang="en-US" dirty="0" err="1" smtClean="0"/>
              <a:t>Huli</a:t>
            </a:r>
            <a:r>
              <a:rPr lang="en-US" dirty="0" smtClean="0"/>
              <a:t> men wear</a:t>
            </a:r>
          </a:p>
          <a:p>
            <a:pPr lvl="1"/>
            <a:r>
              <a:rPr lang="en-US" dirty="0" smtClean="0"/>
              <a:t>Identify the 2 possible meanings of the dance performed during the segment </a:t>
            </a:r>
          </a:p>
          <a:p>
            <a:pPr lvl="1"/>
            <a:r>
              <a:rPr lang="en-US" dirty="0" smtClean="0"/>
              <a:t>Explain why the </a:t>
            </a:r>
            <a:r>
              <a:rPr lang="en-US" dirty="0" err="1" smtClean="0"/>
              <a:t>Huli</a:t>
            </a:r>
            <a:r>
              <a:rPr lang="en-US" dirty="0" smtClean="0"/>
              <a:t> people are happy to welcome tourists </a:t>
            </a:r>
          </a:p>
          <a:p>
            <a:pPr lvl="1"/>
            <a:r>
              <a:rPr lang="en-US" dirty="0" smtClean="0"/>
              <a:t>State how the elder and the young boy who were interviewed feel about traditions of their people and tourists’ role in keeping their traditions alive.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2" y="456252"/>
            <a:ext cx="8262650" cy="1323041"/>
          </a:xfrm>
        </p:spPr>
        <p:txBody>
          <a:bodyPr/>
          <a:lstStyle/>
          <a:p>
            <a:r>
              <a:rPr lang="en-US" dirty="0" smtClean="0"/>
              <a:t>Papua New Guinea Culture</a:t>
            </a:r>
            <a:endParaRPr lang="en-US" dirty="0"/>
          </a:p>
        </p:txBody>
      </p:sp>
      <p:sp>
        <p:nvSpPr>
          <p:cNvPr id="3" name="Content Placeholder 2"/>
          <p:cNvSpPr>
            <a:spLocks noGrp="1"/>
          </p:cNvSpPr>
          <p:nvPr>
            <p:ph idx="1"/>
          </p:nvPr>
        </p:nvSpPr>
        <p:spPr>
          <a:xfrm>
            <a:off x="451692" y="2071171"/>
            <a:ext cx="8031908" cy="4362679"/>
          </a:xfrm>
        </p:spPr>
        <p:txBody>
          <a:bodyPr>
            <a:normAutofit fontScale="92500" lnSpcReduction="10000"/>
          </a:bodyPr>
          <a:lstStyle/>
          <a:p>
            <a:r>
              <a:rPr lang="en-US" dirty="0" smtClean="0"/>
              <a:t>Imagine that you are sociologists who intend to study the </a:t>
            </a:r>
            <a:r>
              <a:rPr lang="en-US" dirty="0" err="1" smtClean="0"/>
              <a:t>Huli</a:t>
            </a:r>
            <a:r>
              <a:rPr lang="en-US" dirty="0" smtClean="0"/>
              <a:t> people </a:t>
            </a:r>
          </a:p>
          <a:p>
            <a:pPr lvl="2"/>
            <a:r>
              <a:rPr lang="en-US" dirty="0" smtClean="0"/>
              <a:t>Plan a visit to </a:t>
            </a:r>
            <a:r>
              <a:rPr lang="en-US" dirty="0" err="1" smtClean="0"/>
              <a:t>Huli</a:t>
            </a:r>
            <a:r>
              <a:rPr lang="en-US" dirty="0" smtClean="0"/>
              <a:t> lands to interview members of the group</a:t>
            </a:r>
          </a:p>
          <a:p>
            <a:pPr lvl="2"/>
            <a:r>
              <a:rPr lang="en-US" dirty="0" smtClean="0"/>
              <a:t>You make work alone or with a partner </a:t>
            </a:r>
          </a:p>
          <a:p>
            <a:pPr lvl="2"/>
            <a:r>
              <a:rPr lang="en-US" dirty="0" smtClean="0"/>
              <a:t>Your plans should include the following: </a:t>
            </a:r>
          </a:p>
          <a:p>
            <a:pPr lvl="3"/>
            <a:r>
              <a:rPr lang="en-US" dirty="0" smtClean="0"/>
              <a:t>Write a list of traditional behaviors you hope to observe,, as well as what you expect to see of the group’s daily life </a:t>
            </a:r>
          </a:p>
          <a:p>
            <a:pPr lvl="3"/>
            <a:r>
              <a:rPr lang="en-US" dirty="0" smtClean="0"/>
              <a:t>Write 10 or more questions to ask members of the group </a:t>
            </a:r>
          </a:p>
          <a:p>
            <a:pPr lvl="3"/>
            <a:r>
              <a:rPr lang="en-US" dirty="0" smtClean="0"/>
              <a:t>Who do you plan to interview (elders, women, children, warriors) </a:t>
            </a:r>
          </a:p>
          <a:p>
            <a:pPr lvl="3"/>
            <a:endParaRPr lang="en-US" dirty="0" smtClean="0"/>
          </a:p>
          <a:p>
            <a:pPr lvl="3"/>
            <a:endParaRPr lang="en-US" dirty="0" smtClean="0"/>
          </a:p>
          <a:p>
            <a:r>
              <a:rPr lang="en-US" dirty="0" smtClean="0"/>
              <a:t>Be prepared to share your plans with the class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Disgusting Foods </a:t>
            </a:r>
            <a:endParaRPr lang="en-US" dirty="0"/>
          </a:p>
        </p:txBody>
      </p:sp>
      <p:sp>
        <p:nvSpPr>
          <p:cNvPr id="3" name="Content Placeholder 2"/>
          <p:cNvSpPr>
            <a:spLocks noGrp="1"/>
          </p:cNvSpPr>
          <p:nvPr>
            <p:ph idx="1"/>
          </p:nvPr>
        </p:nvSpPr>
        <p:spPr>
          <a:xfrm>
            <a:off x="385590" y="2082188"/>
            <a:ext cx="8295702" cy="4373696"/>
          </a:xfrm>
        </p:spPr>
        <p:txBody>
          <a:bodyPr>
            <a:normAutofit fontScale="92500" lnSpcReduction="10000"/>
          </a:bodyPr>
          <a:lstStyle/>
          <a:p>
            <a:r>
              <a:rPr lang="en-US" dirty="0" smtClean="0"/>
              <a:t>Many behaviors and responses to stimuli are socially conditioned by particular cultures rather than being genetic or in-born. As you will learn in this video segment, food preferences and aversions are among such socially conditioned responses. Think about your own food preferences and aversions as you view the video and consider the origins of these responses. </a:t>
            </a:r>
          </a:p>
          <a:p>
            <a:endParaRPr lang="en-US" dirty="0" smtClean="0"/>
          </a:p>
          <a:p>
            <a:r>
              <a:rPr lang="en-US" dirty="0" smtClean="0"/>
              <a:t>While viewing the video, make note of the following: </a:t>
            </a:r>
          </a:p>
          <a:p>
            <a:pPr lvl="1"/>
            <a:r>
              <a:rPr lang="en-US" dirty="0" smtClean="0"/>
              <a:t>List 5 foods mentioned in the segment that usually trigger the disgust response in Americans </a:t>
            </a:r>
          </a:p>
          <a:p>
            <a:pPr lvl="1"/>
            <a:r>
              <a:rPr lang="en-US" dirty="0" smtClean="0"/>
              <a:t>Name a food that people of New Guinea find to be disgusting </a:t>
            </a:r>
          </a:p>
          <a:p>
            <a:pPr lvl="1"/>
            <a:r>
              <a:rPr lang="en-US" dirty="0" smtClean="0"/>
              <a:t>Contrast perceptions of “good food eaters” and “bad food eaters” </a:t>
            </a:r>
          </a:p>
          <a:p>
            <a:pPr lvl="1"/>
            <a:r>
              <a:rPr lang="en-US" dirty="0" smtClean="0"/>
              <a:t>Explain why the disgust response is a socially conditioned reaction to unfamiliar foods rather than a reflection of personal tastes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Disgusting Foods</a:t>
            </a:r>
            <a:endParaRPr lang="en-US" dirty="0"/>
          </a:p>
        </p:txBody>
      </p:sp>
      <p:sp>
        <p:nvSpPr>
          <p:cNvPr id="3" name="Content Placeholder 2"/>
          <p:cNvSpPr>
            <a:spLocks noGrp="1"/>
          </p:cNvSpPr>
          <p:nvPr>
            <p:ph idx="1"/>
          </p:nvPr>
        </p:nvSpPr>
        <p:spPr>
          <a:xfrm>
            <a:off x="484742" y="2005070"/>
            <a:ext cx="8207566" cy="4395730"/>
          </a:xfrm>
        </p:spPr>
        <p:txBody>
          <a:bodyPr/>
          <a:lstStyle/>
          <a:p>
            <a:r>
              <a:rPr lang="en-US" dirty="0" smtClean="0"/>
              <a:t>After viewing: </a:t>
            </a:r>
          </a:p>
          <a:p>
            <a:pPr lvl="1"/>
            <a:r>
              <a:rPr lang="en-US" dirty="0" smtClean="0"/>
              <a:t>Make lists of foods that:</a:t>
            </a:r>
          </a:p>
          <a:p>
            <a:pPr lvl="2"/>
            <a:r>
              <a:rPr lang="en-US" dirty="0" smtClean="0"/>
              <a:t>You like</a:t>
            </a:r>
          </a:p>
          <a:p>
            <a:pPr lvl="2"/>
            <a:r>
              <a:rPr lang="en-US" dirty="0" smtClean="0"/>
              <a:t>Disgust you</a:t>
            </a:r>
          </a:p>
          <a:p>
            <a:pPr lvl="2"/>
            <a:r>
              <a:rPr lang="en-US" dirty="0" smtClean="0"/>
              <a:t>You are not sure about but might be persuaded to try</a:t>
            </a:r>
          </a:p>
          <a:p>
            <a:pPr lvl="1"/>
            <a:r>
              <a:rPr lang="en-US" dirty="0" smtClean="0"/>
              <a:t>As a class we will analyze your lists to determine whether social conditioning or personal taste is the stronger factor in determining students’ preferences.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409433" y="2047164"/>
            <a:ext cx="8297839" cy="4271749"/>
          </a:xfrm>
        </p:spPr>
        <p:txBody>
          <a:bodyPr>
            <a:normAutofit fontScale="85000" lnSpcReduction="10000"/>
          </a:bodyPr>
          <a:lstStyle/>
          <a:p>
            <a:pPr lvl="0"/>
            <a:r>
              <a:rPr lang="en-US" dirty="0" smtClean="0"/>
              <a:t>How is culture created and what are the components of culture?</a:t>
            </a:r>
          </a:p>
          <a:p>
            <a:pPr lvl="0"/>
            <a:r>
              <a:rPr lang="en-US" dirty="0" smtClean="0"/>
              <a:t>How do sociologist view culture from various perspectives?</a:t>
            </a:r>
          </a:p>
          <a:p>
            <a:pPr lvl="0"/>
            <a:r>
              <a:rPr lang="en-US" dirty="0" smtClean="0"/>
              <a:t>Why is culture important in our changing world?</a:t>
            </a:r>
          </a:p>
          <a:p>
            <a:pPr lvl="0"/>
            <a:r>
              <a:rPr lang="en-US" dirty="0" smtClean="0"/>
              <a:t>What impact does culture have on people's behavior?</a:t>
            </a:r>
          </a:p>
          <a:p>
            <a:pPr lvl="0"/>
            <a:r>
              <a:rPr lang="en-US" dirty="0" smtClean="0"/>
              <a:t>How are subcultures created and how do they distinguish themselves from larger cultural groups?</a:t>
            </a:r>
          </a:p>
          <a:p>
            <a:pPr lvl="0"/>
            <a:r>
              <a:rPr lang="en-US" dirty="0" smtClean="0"/>
              <a:t>What shapes American popular culture?</a:t>
            </a:r>
          </a:p>
          <a:p>
            <a:pPr lvl="0"/>
            <a:r>
              <a:rPr lang="en-US" dirty="0" smtClean="0"/>
              <a:t>How do sociologists view American culture from various perspectives?</a:t>
            </a:r>
          </a:p>
          <a:p>
            <a:pPr lvl="0"/>
            <a:r>
              <a:rPr lang="en-US" dirty="0" smtClean="0"/>
              <a:t>How is American culture shaped by our changing world?</a:t>
            </a:r>
          </a:p>
          <a:p>
            <a:pPr lvl="0"/>
            <a:r>
              <a:rPr lang="en-US" dirty="0" smtClean="0"/>
              <a:t>What impact does culture have on Americans behaviors?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500" dirty="0" smtClean="0"/>
              <a:t>Culture</a:t>
            </a:r>
            <a:endParaRPr lang="en-US" sz="7500" dirty="0"/>
          </a:p>
        </p:txBody>
      </p:sp>
      <p:sp>
        <p:nvSpPr>
          <p:cNvPr id="11" name="Content Placeholder 10"/>
          <p:cNvSpPr>
            <a:spLocks noGrp="1"/>
          </p:cNvSpPr>
          <p:nvPr>
            <p:ph idx="1"/>
          </p:nvPr>
        </p:nvSpPr>
        <p:spPr>
          <a:xfrm>
            <a:off x="837282" y="2060154"/>
            <a:ext cx="7888077" cy="4296579"/>
          </a:xfrm>
        </p:spPr>
        <p:txBody>
          <a:bodyPr>
            <a:normAutofit fontScale="92500" lnSpcReduction="20000"/>
          </a:bodyPr>
          <a:lstStyle/>
          <a:p>
            <a:pPr lvl="6"/>
            <a:r>
              <a:rPr lang="en-US" u="sng" dirty="0" smtClean="0"/>
              <a:t>Culture</a:t>
            </a:r>
            <a:r>
              <a:rPr lang="en-US" dirty="0" smtClean="0"/>
              <a:t> is the knowledge, language, values, customs, and material objects that are passed from person to person and from one generation to the next in a human group or society.</a:t>
            </a:r>
          </a:p>
          <a:p>
            <a:pPr lvl="6"/>
            <a:endParaRPr lang="en-US" dirty="0" smtClean="0"/>
          </a:p>
          <a:p>
            <a:pPr lvl="6">
              <a:buNone/>
            </a:pPr>
            <a:r>
              <a:rPr lang="en-US" dirty="0" smtClean="0">
                <a:solidFill>
                  <a:srgbClr val="FF0000"/>
                </a:solidFill>
              </a:rPr>
              <a:t>Society = People</a:t>
            </a:r>
          </a:p>
          <a:p>
            <a:pPr lvl="6">
              <a:buNone/>
            </a:pPr>
            <a:r>
              <a:rPr lang="en-US" dirty="0" smtClean="0">
                <a:solidFill>
                  <a:srgbClr val="FF0000"/>
                </a:solidFill>
              </a:rPr>
              <a:t>Culture = Ideas, behaviors, and material possessions</a:t>
            </a:r>
          </a:p>
          <a:p>
            <a:pPr lvl="6">
              <a:buNone/>
            </a:pPr>
            <a:endParaRPr lang="en-US" dirty="0" smtClean="0">
              <a:solidFill>
                <a:srgbClr val="FF0000"/>
              </a:solidFill>
            </a:endParaRPr>
          </a:p>
          <a:p>
            <a:r>
              <a:rPr lang="en-US" dirty="0" smtClean="0"/>
              <a:t>Small groups produce culture and reflect it.</a:t>
            </a:r>
          </a:p>
          <a:p>
            <a:endParaRPr lang="en-US" dirty="0" smtClean="0"/>
          </a:p>
          <a:p>
            <a:r>
              <a:rPr lang="en-US" dirty="0" smtClean="0"/>
              <a:t>Includes: Knowledge (ideas and facts) and Beliefs (subjective, unreliable, or unverifiable ideas)  </a:t>
            </a:r>
          </a:p>
          <a:p>
            <a:endParaRPr lang="en-US" dirty="0" smtClean="0">
              <a:solidFill>
                <a:srgbClr val="FF0000"/>
              </a:solidFill>
            </a:endParaRPr>
          </a:p>
          <a:p>
            <a:endParaRPr lang="en-US" dirty="0" smtClean="0">
              <a:solidFill>
                <a:srgbClr val="FF0000"/>
              </a:solidFill>
            </a:endParaRPr>
          </a:p>
          <a:p>
            <a:endParaRPr lang="en-US" dirty="0"/>
          </a:p>
        </p:txBody>
      </p:sp>
      <p:pic>
        <p:nvPicPr>
          <p:cNvPr id="9" name="Picture 8"/>
          <p:cNvPicPr>
            <a:picLocks noChangeAspect="1"/>
          </p:cNvPicPr>
          <p:nvPr/>
        </p:nvPicPr>
        <p:blipFill>
          <a:blip r:embed="rId3"/>
          <a:stretch>
            <a:fillRect/>
          </a:stretch>
        </p:blipFill>
        <p:spPr>
          <a:xfrm>
            <a:off x="658813" y="1230264"/>
            <a:ext cx="2735359" cy="2452993"/>
          </a:xfrm>
          <a:prstGeom prst="rect">
            <a:avLst/>
          </a:prstGeom>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t>
            </a:r>
            <a:r>
              <a:rPr lang="en-US" dirty="0" err="1" smtClean="0"/>
              <a:t>v</a:t>
            </a:r>
            <a:r>
              <a:rPr lang="en-US" dirty="0" smtClean="0"/>
              <a:t>. Nonmaterial </a:t>
            </a:r>
            <a:endParaRPr lang="en-US" dirty="0"/>
          </a:p>
        </p:txBody>
      </p:sp>
      <p:sp>
        <p:nvSpPr>
          <p:cNvPr id="9" name="Content Placeholder 8"/>
          <p:cNvSpPr>
            <a:spLocks noGrp="1"/>
          </p:cNvSpPr>
          <p:nvPr>
            <p:ph idx="1"/>
          </p:nvPr>
        </p:nvSpPr>
        <p:spPr>
          <a:xfrm>
            <a:off x="658813" y="2286000"/>
            <a:ext cx="7824787" cy="3840163"/>
          </a:xfrm>
        </p:spPr>
        <p:txBody>
          <a:bodyPr/>
          <a:lstStyle/>
          <a:p>
            <a:r>
              <a:rPr lang="en-US" dirty="0" smtClean="0"/>
              <a:t>There are two types of Culture:</a:t>
            </a:r>
          </a:p>
          <a:p>
            <a:endParaRPr lang="en-US" dirty="0" smtClean="0"/>
          </a:p>
          <a:p>
            <a:r>
              <a:rPr lang="en-US" dirty="0" smtClean="0">
                <a:solidFill>
                  <a:schemeClr val="accent1">
                    <a:lumMod val="60000"/>
                    <a:lumOff val="40000"/>
                  </a:schemeClr>
                </a:solidFill>
              </a:rPr>
              <a:t>Material Culture is comprised of </a:t>
            </a:r>
            <a:r>
              <a:rPr lang="en-US" b="1" dirty="0" smtClean="0">
                <a:solidFill>
                  <a:schemeClr val="accent1">
                    <a:lumMod val="60000"/>
                    <a:lumOff val="40000"/>
                  </a:schemeClr>
                </a:solidFill>
              </a:rPr>
              <a:t>tangible </a:t>
            </a:r>
            <a:r>
              <a:rPr lang="en-US" dirty="0" smtClean="0">
                <a:solidFill>
                  <a:schemeClr val="accent1">
                    <a:lumMod val="60000"/>
                    <a:lumOff val="40000"/>
                  </a:schemeClr>
                </a:solidFill>
              </a:rPr>
              <a:t>objects.</a:t>
            </a:r>
          </a:p>
          <a:p>
            <a:pPr lvl="1"/>
            <a:r>
              <a:rPr lang="en-US" dirty="0" smtClean="0"/>
              <a:t>Examples: clothing, technology…etc. </a:t>
            </a:r>
          </a:p>
          <a:p>
            <a:pPr lvl="1">
              <a:buNone/>
            </a:pPr>
            <a:endParaRPr lang="en-US" dirty="0" smtClean="0">
              <a:solidFill>
                <a:schemeClr val="accent1">
                  <a:lumMod val="60000"/>
                  <a:lumOff val="40000"/>
                </a:schemeClr>
              </a:solidFill>
            </a:endParaRPr>
          </a:p>
          <a:p>
            <a:r>
              <a:rPr lang="en-US" dirty="0" smtClean="0">
                <a:solidFill>
                  <a:srgbClr val="FF2929"/>
                </a:solidFill>
              </a:rPr>
              <a:t>Nonmaterial culture is </a:t>
            </a:r>
            <a:r>
              <a:rPr lang="en-US" b="1" dirty="0" smtClean="0">
                <a:solidFill>
                  <a:srgbClr val="FF2929"/>
                </a:solidFill>
              </a:rPr>
              <a:t>non-tangible</a:t>
            </a:r>
            <a:r>
              <a:rPr lang="en-US" dirty="0" smtClean="0">
                <a:solidFill>
                  <a:srgbClr val="FF2929"/>
                </a:solidFill>
              </a:rPr>
              <a:t>. </a:t>
            </a:r>
          </a:p>
          <a:p>
            <a:pPr lvl="1"/>
            <a:r>
              <a:rPr lang="en-US" dirty="0" smtClean="0"/>
              <a:t>Such as ideas and beliefs. These beliefs are based on tradition, faith, experience, and research. </a:t>
            </a:r>
          </a:p>
          <a:p>
            <a:endParaRPr lang="en-US" dirty="0" smtClean="0"/>
          </a:p>
          <a:p>
            <a:endParaRPr lang="en-US" dirty="0" smtClean="0">
              <a:solidFill>
                <a:schemeClr val="accent1">
                  <a:lumMod val="60000"/>
                  <a:lumOff val="40000"/>
                </a:schemeClr>
              </a:solidFill>
            </a:endParaRPr>
          </a:p>
          <a:p>
            <a:endParaRPr lang="en-US" dirty="0" smtClean="0">
              <a:solidFill>
                <a:srgbClr val="FF2929"/>
              </a:solidFill>
            </a:endParaRP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graphicFrame>
        <p:nvGraphicFramePr>
          <p:cNvPr id="7" name="D 2"/>
          <p:cNvGraphicFramePr/>
          <p:nvPr/>
        </p:nvGraphicFramePr>
        <p:xfrm>
          <a:off x="1463524" y="2286000"/>
          <a:ext cx="5999238" cy="3943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7051524" y="4286249"/>
            <a:ext cx="1756833" cy="1756833"/>
          </a:xfrm>
          <a:prstGeom prst="rect">
            <a:avLst/>
          </a:prstGeom>
        </p:spPr>
      </p:pic>
      <p:pic>
        <p:nvPicPr>
          <p:cNvPr id="9" name="Picture 8"/>
          <p:cNvPicPr>
            <a:picLocks noChangeAspect="1"/>
          </p:cNvPicPr>
          <p:nvPr/>
        </p:nvPicPr>
        <p:blipFill>
          <a:blip r:embed="rId9"/>
          <a:stretch>
            <a:fillRect/>
          </a:stretch>
        </p:blipFill>
        <p:spPr>
          <a:xfrm>
            <a:off x="485363" y="2286000"/>
            <a:ext cx="1641836" cy="18191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Culture important?</a:t>
            </a:r>
            <a:endParaRPr lang="en-US" dirty="0"/>
          </a:p>
        </p:txBody>
      </p:sp>
      <p:sp>
        <p:nvSpPr>
          <p:cNvPr id="9" name="Content Placeholder 8"/>
          <p:cNvSpPr>
            <a:spLocks noGrp="1"/>
          </p:cNvSpPr>
          <p:nvPr>
            <p:ph idx="1"/>
          </p:nvPr>
        </p:nvSpPr>
        <p:spPr>
          <a:xfrm>
            <a:off x="355032" y="2306071"/>
            <a:ext cx="7401454" cy="3840163"/>
          </a:xfrm>
        </p:spPr>
        <p:txBody>
          <a:bodyPr/>
          <a:lstStyle/>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It Shapes who we are and affects our everyday life! </a:t>
            </a:r>
          </a:p>
          <a:p>
            <a:r>
              <a:rPr lang="en-US" dirty="0" smtClean="0"/>
              <a:t>It tells us how to take care of ourselves, how to behave, what to wear, what to eat, which gods to worship, and how to make and spend money. </a:t>
            </a:r>
          </a:p>
          <a:p>
            <a:endParaRPr lang="en-US" dirty="0"/>
          </a:p>
        </p:txBody>
      </p:sp>
      <p:pic>
        <p:nvPicPr>
          <p:cNvPr id="6" name="Picture 5"/>
          <p:cNvPicPr>
            <a:picLocks noChangeAspect="1"/>
          </p:cNvPicPr>
          <p:nvPr/>
        </p:nvPicPr>
        <p:blipFill>
          <a:blip r:embed="rId3"/>
          <a:stretch>
            <a:fillRect/>
          </a:stretch>
        </p:blipFill>
        <p:spPr>
          <a:xfrm>
            <a:off x="6811817" y="3580482"/>
            <a:ext cx="1671784" cy="2565752"/>
          </a:xfrm>
          <a:prstGeom prst="rect">
            <a:avLst/>
          </a:prstGeom>
        </p:spPr>
      </p:pic>
      <p:pic>
        <p:nvPicPr>
          <p:cNvPr id="7" name="Picture 6"/>
          <p:cNvPicPr>
            <a:picLocks noChangeAspect="1"/>
          </p:cNvPicPr>
          <p:nvPr/>
        </p:nvPicPr>
        <p:blipFill>
          <a:blip r:embed="rId4"/>
          <a:stretch>
            <a:fillRect/>
          </a:stretch>
        </p:blipFill>
        <p:spPr>
          <a:xfrm>
            <a:off x="4468861" y="4656667"/>
            <a:ext cx="1760414" cy="1760414"/>
          </a:xfrm>
          <a:prstGeom prst="rect">
            <a:avLst/>
          </a:prstGeom>
        </p:spPr>
      </p:pic>
      <p:pic>
        <p:nvPicPr>
          <p:cNvPr id="8" name="Picture 7"/>
          <p:cNvPicPr>
            <a:picLocks noChangeAspect="1"/>
          </p:cNvPicPr>
          <p:nvPr/>
        </p:nvPicPr>
        <p:blipFill>
          <a:blip r:embed="rId5"/>
          <a:stretch>
            <a:fillRect/>
          </a:stretch>
        </p:blipFill>
        <p:spPr>
          <a:xfrm>
            <a:off x="1082146" y="4656667"/>
            <a:ext cx="2350243" cy="1760414"/>
          </a:xfrm>
          <a:prstGeom prst="rect">
            <a:avLst/>
          </a:prstGeo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around the world</a:t>
            </a:r>
            <a:endParaRPr lang="en-US" dirty="0"/>
          </a:p>
        </p:txBody>
      </p:sp>
      <p:sp>
        <p:nvSpPr>
          <p:cNvPr id="7" name="Content Placeholder 6"/>
          <p:cNvSpPr>
            <a:spLocks noGrp="1"/>
          </p:cNvSpPr>
          <p:nvPr>
            <p:ph idx="1"/>
          </p:nvPr>
        </p:nvSpPr>
        <p:spPr>
          <a:xfrm>
            <a:off x="658814" y="2286000"/>
            <a:ext cx="4849620" cy="3840163"/>
          </a:xfrm>
        </p:spPr>
        <p:txBody>
          <a:bodyPr>
            <a:normAutofit/>
          </a:bodyPr>
          <a:lstStyle/>
          <a:p>
            <a:r>
              <a:rPr lang="en-US" dirty="0" smtClean="0"/>
              <a:t>Communication with other cultures is increasing and the need to understand and appreciate other cultures is increasing. </a:t>
            </a:r>
          </a:p>
          <a:p>
            <a:r>
              <a:rPr lang="en-US" b="1" u="sng" dirty="0" smtClean="0">
                <a:solidFill>
                  <a:schemeClr val="accent1">
                    <a:lumMod val="60000"/>
                    <a:lumOff val="40000"/>
                  </a:schemeClr>
                </a:solidFill>
              </a:rPr>
              <a:t>Culture Shock</a:t>
            </a:r>
            <a:r>
              <a:rPr lang="en-US" dirty="0" smtClean="0">
                <a:solidFill>
                  <a:schemeClr val="accent1">
                    <a:lumMod val="60000"/>
                    <a:lumOff val="40000"/>
                  </a:schemeClr>
                </a:solidFill>
              </a:rPr>
              <a:t>: The disorientation that people feel when they encounter cultures radically different from their own. </a:t>
            </a:r>
          </a:p>
          <a:p>
            <a:r>
              <a:rPr lang="en-US" dirty="0" smtClean="0"/>
              <a:t>Cannot depend on taken-for-granted assumptions about life. </a:t>
            </a:r>
          </a:p>
          <a:p>
            <a:endParaRPr lang="en-US" dirty="0" smtClean="0">
              <a:solidFill>
                <a:schemeClr val="accent1">
                  <a:lumMod val="60000"/>
                  <a:lumOff val="40000"/>
                </a:schemeClr>
              </a:solidFill>
            </a:endParaRPr>
          </a:p>
          <a:p>
            <a:endParaRPr lang="en-US" dirty="0" smtClean="0"/>
          </a:p>
          <a:p>
            <a:endParaRPr lang="en-US" dirty="0"/>
          </a:p>
        </p:txBody>
      </p:sp>
      <p:pic>
        <p:nvPicPr>
          <p:cNvPr id="4" name="Picture 3"/>
          <p:cNvPicPr>
            <a:picLocks noChangeAspect="1"/>
          </p:cNvPicPr>
          <p:nvPr/>
        </p:nvPicPr>
        <p:blipFill>
          <a:blip r:embed="rId3"/>
          <a:stretch>
            <a:fillRect/>
          </a:stretch>
        </p:blipFill>
        <p:spPr>
          <a:xfrm>
            <a:off x="5715001" y="3429000"/>
            <a:ext cx="2768600" cy="294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Universals</a:t>
            </a:r>
            <a:endParaRPr lang="en-US" dirty="0"/>
          </a:p>
        </p:txBody>
      </p:sp>
      <p:sp>
        <p:nvSpPr>
          <p:cNvPr id="8" name="Content Placeholder 7"/>
          <p:cNvSpPr>
            <a:spLocks noGrp="1"/>
          </p:cNvSpPr>
          <p:nvPr>
            <p:ph idx="1"/>
          </p:nvPr>
        </p:nvSpPr>
        <p:spPr>
          <a:xfrm>
            <a:off x="658813" y="2049138"/>
            <a:ext cx="7824787" cy="4077026"/>
          </a:xfrm>
        </p:spPr>
        <p:txBody>
          <a:bodyPr/>
          <a:lstStyle/>
          <a:p>
            <a:r>
              <a:rPr lang="en-US" dirty="0" smtClean="0"/>
              <a:t>Can you think of some material and nonmaterial culture that might be the same in every culture? </a:t>
            </a:r>
          </a:p>
          <a:p>
            <a:pPr>
              <a:buNone/>
            </a:pPr>
            <a:endParaRPr lang="en-US" dirty="0" smtClean="0"/>
          </a:p>
          <a:p>
            <a:r>
              <a:rPr lang="en-US" dirty="0" smtClean="0"/>
              <a:t>Hint: Think of aspects that are necessary for survival. </a:t>
            </a:r>
          </a:p>
          <a:p>
            <a:r>
              <a:rPr lang="en-US" dirty="0" smtClean="0">
                <a:solidFill>
                  <a:srgbClr val="FF2929"/>
                </a:solidFill>
              </a:rPr>
              <a:t>Customs and practices that occur across all societies.</a:t>
            </a:r>
          </a:p>
          <a:p>
            <a:endParaRPr lang="en-US" dirty="0"/>
          </a:p>
        </p:txBody>
      </p:sp>
      <p:pic>
        <p:nvPicPr>
          <p:cNvPr id="9" name="Picture 8"/>
          <p:cNvPicPr>
            <a:picLocks noChangeAspect="1"/>
          </p:cNvPicPr>
          <p:nvPr/>
        </p:nvPicPr>
        <p:blipFill>
          <a:blip r:embed="rId3"/>
          <a:stretch>
            <a:fillRect/>
          </a:stretch>
        </p:blipFill>
        <p:spPr>
          <a:xfrm>
            <a:off x="6345261" y="4395731"/>
            <a:ext cx="1918003" cy="1981252"/>
          </a:xfrm>
          <a:prstGeom prst="rect">
            <a:avLst/>
          </a:prstGeom>
        </p:spPr>
      </p:pic>
      <p:pic>
        <p:nvPicPr>
          <p:cNvPr id="10" name="Picture 9"/>
          <p:cNvPicPr>
            <a:picLocks noChangeAspect="1"/>
          </p:cNvPicPr>
          <p:nvPr/>
        </p:nvPicPr>
        <p:blipFill>
          <a:blip r:embed="rId4"/>
          <a:stretch>
            <a:fillRect/>
          </a:stretch>
        </p:blipFill>
        <p:spPr>
          <a:xfrm>
            <a:off x="969484" y="4604124"/>
            <a:ext cx="2272549" cy="17728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31941</TotalTime>
  <Words>1547</Words>
  <Application>Microsoft Office PowerPoint</Application>
  <PresentationFormat>On-screen Show (4:3)</PresentationFormat>
  <Paragraphs>192</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Codex</vt:lpstr>
      <vt:lpstr>Unit 2: Culture </vt:lpstr>
      <vt:lpstr>Competency Goal 2</vt:lpstr>
      <vt:lpstr>Essential Questions</vt:lpstr>
      <vt:lpstr>Culture</vt:lpstr>
      <vt:lpstr>Material v. Nonmaterial </vt:lpstr>
      <vt:lpstr>Culture</vt:lpstr>
      <vt:lpstr>Why is Culture important?</vt:lpstr>
      <vt:lpstr>Culture around the world</vt:lpstr>
      <vt:lpstr>Cultural Universals</vt:lpstr>
      <vt:lpstr>Sociobiology </vt:lpstr>
      <vt:lpstr>Globalization</vt:lpstr>
      <vt:lpstr>Ethnocentrism </vt:lpstr>
      <vt:lpstr>Cultural Relativism </vt:lpstr>
      <vt:lpstr>Culture Trait </vt:lpstr>
      <vt:lpstr>Culture Complexes </vt:lpstr>
      <vt:lpstr>Culture Patterns </vt:lpstr>
      <vt:lpstr>Cultural Competence </vt:lpstr>
      <vt:lpstr>Sociological Perspectives on Culture </vt:lpstr>
      <vt:lpstr>Think!!</vt:lpstr>
      <vt:lpstr>Culture Poster </vt:lpstr>
      <vt:lpstr>Papua New Guinea Culture </vt:lpstr>
      <vt:lpstr>Papua New Guinea Culture</vt:lpstr>
      <vt:lpstr>Disgusting Foods </vt:lpstr>
      <vt:lpstr>Disgusting Foods</vt:lpstr>
    </vt:vector>
  </TitlesOfParts>
  <Company>North Carolina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dc:title>
  <dc:creator>Jessica Taylor</dc:creator>
  <cp:lastModifiedBy>Shavonne Hairston</cp:lastModifiedBy>
  <cp:revision>27</cp:revision>
  <cp:lastPrinted>2012-01-16T19:56:04Z</cp:lastPrinted>
  <dcterms:created xsi:type="dcterms:W3CDTF">2012-02-05T22:19:31Z</dcterms:created>
  <dcterms:modified xsi:type="dcterms:W3CDTF">2014-02-10T02:44:44Z</dcterms:modified>
</cp:coreProperties>
</file>