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AA3C-3AAC-4B3D-9D0F-9DAB5F0218B2}" type="datetimeFigureOut">
              <a:rPr lang="en-US" smtClean="0"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3F73-3089-4FF2-B3C1-FA6D0DDC63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d-war-flag.jpg"/>
          <p:cNvPicPr>
            <a:picLocks noChangeAspect="1"/>
          </p:cNvPicPr>
          <p:nvPr/>
        </p:nvPicPr>
        <p:blipFill>
          <a:blip r:embed="rId2" cstate="print">
            <a:lum bright="20000" contrast="-20000"/>
          </a:blip>
          <a:stretch>
            <a:fillRect/>
          </a:stretch>
        </p:blipFill>
        <p:spPr>
          <a:xfrm>
            <a:off x="-228600" y="0"/>
            <a:ext cx="956342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World History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Mr. Westbrook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Created by: Matthew Washington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Soviets wanted communism in Eastern European countries</a:t>
            </a:r>
          </a:p>
          <a:p>
            <a:pPr lvl="1"/>
            <a:r>
              <a:rPr lang="en-US" dirty="0" smtClean="0"/>
              <a:t>Britain and U.S. opposed</a:t>
            </a:r>
          </a:p>
          <a:p>
            <a:r>
              <a:rPr lang="en-US" dirty="0" smtClean="0"/>
              <a:t>Truman Doctrine: rooted in containment</a:t>
            </a:r>
          </a:p>
          <a:p>
            <a:pPr lvl="1"/>
            <a:r>
              <a:rPr lang="en-US" dirty="0" smtClean="0"/>
              <a:t>Limiting communism to areas already under soviet control</a:t>
            </a:r>
          </a:p>
          <a:p>
            <a:r>
              <a:rPr lang="en-US" dirty="0" smtClean="0"/>
              <a:t>Marshall Plan: America funneled food, aid, and economic assistance to Europe to help countries rebuild (in return, U.S. hoped those countries  would support democracy)</a:t>
            </a:r>
          </a:p>
        </p:txBody>
      </p:sp>
      <p:pic>
        <p:nvPicPr>
          <p:cNvPr id="7" name="Content Placeholder 6" descr="cold-war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463417"/>
            <a:ext cx="4038600" cy="279952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to Germany?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Split into four parts</a:t>
            </a:r>
          </a:p>
          <a:p>
            <a:r>
              <a:rPr lang="en-US" dirty="0" smtClean="0"/>
              <a:t>U.S., British, and French, combine zones and create </a:t>
            </a:r>
            <a:r>
              <a:rPr lang="en-US" dirty="0"/>
              <a:t>W</a:t>
            </a:r>
            <a:r>
              <a:rPr lang="en-US" dirty="0" smtClean="0"/>
              <a:t>estern Germany (Democracy), Soviets- Eastern Germany (Communism)</a:t>
            </a:r>
          </a:p>
          <a:p>
            <a:r>
              <a:rPr lang="en-US" dirty="0" smtClean="0"/>
              <a:t>Soviets too reparations by moving factories and resources to Soviet Union</a:t>
            </a:r>
          </a:p>
          <a:p>
            <a:r>
              <a:rPr lang="en-US" dirty="0" smtClean="0"/>
              <a:t>Western Germany also gave reparations, but USA, France, and Britain wanted German economy to recover</a:t>
            </a:r>
          </a:p>
        </p:txBody>
      </p:sp>
      <p:pic>
        <p:nvPicPr>
          <p:cNvPr id="5" name="Content Placeholder 4" descr="images.jpe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371600"/>
            <a:ext cx="3886200" cy="494074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Cold War</vt:lpstr>
      <vt:lpstr>Slide 2</vt:lpstr>
      <vt:lpstr>What happened to Germany?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</dc:title>
  <dc:creator>shairston</dc:creator>
  <cp:lastModifiedBy>shairston</cp:lastModifiedBy>
  <cp:revision>2</cp:revision>
  <dcterms:created xsi:type="dcterms:W3CDTF">2014-04-25T15:59:36Z</dcterms:created>
  <dcterms:modified xsi:type="dcterms:W3CDTF">2014-04-25T16:15:06Z</dcterms:modified>
</cp:coreProperties>
</file>