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65" r:id="rId12"/>
    <p:sldId id="273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2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CCED-E2A2-9B4F-8106-FE65B9749DE0}" type="datetimeFigureOut">
              <a:rPr lang="en-US" smtClean="0"/>
              <a:pPr/>
              <a:t>12/18/14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4418-E983-DE46-9439-AAADF688D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CCED-E2A2-9B4F-8106-FE65B9749DE0}" type="datetimeFigureOut">
              <a:rPr lang="en-US" smtClean="0"/>
              <a:pPr/>
              <a:t>12/18/14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4418-E983-DE46-9439-AAADF688D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CCED-E2A2-9B4F-8106-FE65B9749DE0}" type="datetimeFigureOut">
              <a:rPr lang="en-US" smtClean="0"/>
              <a:pPr/>
              <a:t>12/18/14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4418-E983-DE46-9439-AAADF688D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CCED-E2A2-9B4F-8106-FE65B9749DE0}" type="datetimeFigureOut">
              <a:rPr lang="en-US" smtClean="0"/>
              <a:pPr/>
              <a:t>12/18/14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4418-E983-DE46-9439-AAADF688D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CCED-E2A2-9B4F-8106-FE65B9749DE0}" type="datetimeFigureOut">
              <a:rPr lang="en-US" smtClean="0"/>
              <a:pPr/>
              <a:t>12/18/14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4418-E983-DE46-9439-AAADF688D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CCED-E2A2-9B4F-8106-FE65B9749DE0}" type="datetimeFigureOut">
              <a:rPr lang="en-US" smtClean="0"/>
              <a:pPr/>
              <a:t>12/18/14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4418-E983-DE46-9439-AAADF688D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CCED-E2A2-9B4F-8106-FE65B9749DE0}" type="datetimeFigureOut">
              <a:rPr lang="en-US" smtClean="0"/>
              <a:pPr/>
              <a:t>12/18/14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4418-E983-DE46-9439-AAADF688D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CCED-E2A2-9B4F-8106-FE65B9749DE0}" type="datetimeFigureOut">
              <a:rPr lang="en-US" smtClean="0"/>
              <a:pPr/>
              <a:t>12/18/14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4418-E983-DE46-9439-AAADF688D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CCED-E2A2-9B4F-8106-FE65B9749DE0}" type="datetimeFigureOut">
              <a:rPr lang="en-US" smtClean="0"/>
              <a:pPr/>
              <a:t>12/18/14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4418-E983-DE46-9439-AAADF688D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CCED-E2A2-9B4F-8106-FE65B9749DE0}" type="datetimeFigureOut">
              <a:rPr lang="en-US" smtClean="0"/>
              <a:pPr/>
              <a:t>12/18/14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4418-E983-DE46-9439-AAADF688D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CCED-E2A2-9B4F-8106-FE65B9749DE0}" type="datetimeFigureOut">
              <a:rPr lang="en-US" smtClean="0"/>
              <a:pPr/>
              <a:t>12/18/14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4418-E983-DE46-9439-AAADF688D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BCCED-E2A2-9B4F-8106-FE65B9749DE0}" type="datetimeFigureOut">
              <a:rPr lang="en-US" smtClean="0"/>
              <a:pPr/>
              <a:t>12/18/14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24418-E983-DE46-9439-AAADF688D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China, Korea, &amp; Vietnam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Cold War Conflicts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SUMMER 1950: </a:t>
            </a:r>
          </a:p>
          <a:p>
            <a:r>
              <a:rPr lang="en-US" dirty="0" smtClean="0"/>
              <a:t>NORTH KOREA INVADES SOUTH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FALL 1950: THE UN HELPS SOUTH KOREA FIGHT BACK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222" y="2174875"/>
            <a:ext cx="7058331" cy="4679981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300" dirty="0" smtClean="0"/>
              <a:t>	However, Each dictator wanted to rule the entire country. In 1950 a struggle began to unite Korea. The U.S., its allies, and China would eventually become involved in the conflict. </a:t>
            </a: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3087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Winter 1950: China Enters the war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2225" y="2013087"/>
            <a:ext cx="4041775" cy="639762"/>
          </a:xfrm>
        </p:spPr>
        <p:txBody>
          <a:bodyPr/>
          <a:lstStyle/>
          <a:p>
            <a:r>
              <a:rPr lang="en-US" dirty="0" smtClean="0"/>
              <a:t>1951-1953: Stalemate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485" y="2652849"/>
            <a:ext cx="2754400" cy="38079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928" y="2855584"/>
            <a:ext cx="3464872" cy="36714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3485" y="443427"/>
            <a:ext cx="7178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U.N was driven back when China entered the war. A stalemate lasted from 1951 to 1952. A ceasefire in June 1953 ends the long Stalemate returning the border to the 38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parallel.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02" y="524335"/>
            <a:ext cx="3562686" cy="63336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Vietnam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5239847" cy="480221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Like Korea, Vietnam was also divided by </a:t>
            </a:r>
            <a:r>
              <a:rPr lang="en-US" b="1" dirty="0" smtClean="0"/>
              <a:t>communism.</a:t>
            </a:r>
          </a:p>
          <a:p>
            <a:r>
              <a:rPr lang="en-US" dirty="0" smtClean="0"/>
              <a:t>In the 1950’s- </a:t>
            </a:r>
            <a:r>
              <a:rPr lang="en-US" b="1" dirty="0" smtClean="0"/>
              <a:t>North Vietnam </a:t>
            </a:r>
            <a:r>
              <a:rPr lang="en-US" dirty="0" smtClean="0"/>
              <a:t>was  was controlled by communists led by </a:t>
            </a:r>
            <a:r>
              <a:rPr lang="en-US" b="1" dirty="0" smtClean="0"/>
              <a:t>Ho Chi Minh. </a:t>
            </a:r>
          </a:p>
          <a:p>
            <a:r>
              <a:rPr lang="en-US" b="1" dirty="0" smtClean="0"/>
              <a:t>South Vietnam </a:t>
            </a:r>
            <a:r>
              <a:rPr lang="en-US" dirty="0" smtClean="0"/>
              <a:t>was controlled by a noncommunist government (backed by the U.S.) led by </a:t>
            </a:r>
            <a:r>
              <a:rPr lang="en-US" b="1" dirty="0" smtClean="0"/>
              <a:t>Ngo </a:t>
            </a:r>
            <a:r>
              <a:rPr lang="en-US" b="1" dirty="0" err="1" smtClean="0"/>
              <a:t>Dinh</a:t>
            </a:r>
            <a:r>
              <a:rPr lang="en-US" b="1" dirty="0" smtClean="0"/>
              <a:t> </a:t>
            </a:r>
            <a:r>
              <a:rPr lang="en-US" b="1" dirty="0" err="1" smtClean="0"/>
              <a:t>Hiem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293" y="274638"/>
            <a:ext cx="2766507" cy="5945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1960’s many Guerrilla fighters appeared in the jungles of south Vietnam. Some of them were south Vietnamese, but they all saw their fight as a nationalist struggle to liberate Vietnam from foreign domination. </a:t>
            </a:r>
          </a:p>
          <a:p>
            <a:pPr lvl="1"/>
            <a:r>
              <a:rPr lang="en-US" b="1" dirty="0" smtClean="0"/>
              <a:t>Guerrillas</a:t>
            </a:r>
            <a:r>
              <a:rPr lang="en-US" dirty="0" smtClean="0"/>
              <a:t> – small groups of loosely organized soldiers making surprise raids. Often including farmers and people from local villages.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"/>
            <a:ext cx="8229600" cy="1143000"/>
          </a:xfrm>
        </p:spPr>
        <p:txBody>
          <a:bodyPr/>
          <a:lstStyle/>
          <a:p>
            <a:r>
              <a:rPr lang="en-US" dirty="0" smtClean="0"/>
              <a:t>U.S. involvement in Vietnam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9035"/>
            <a:ext cx="8686800" cy="5361433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American foreign policy planners saw Vietnam as part of the </a:t>
            </a:r>
            <a:r>
              <a:rPr lang="en-US" b="1" dirty="0" smtClean="0"/>
              <a:t>Cold war Struggle</a:t>
            </a:r>
            <a:r>
              <a:rPr lang="en-US" dirty="0" smtClean="0"/>
              <a:t>. They developed the Domino theory. </a:t>
            </a:r>
          </a:p>
          <a:p>
            <a:pPr lvl="2"/>
            <a:r>
              <a:rPr lang="en-US" b="1" dirty="0" smtClean="0"/>
              <a:t>Domino Theory</a:t>
            </a:r>
            <a:r>
              <a:rPr lang="en-US" dirty="0" smtClean="0"/>
              <a:t>- a communist victory in south Vietnam would cause noncommunist governments across southeast Asia to fall to communism.  (like dominoes) The U.S. wanted to prevent this from happening. </a:t>
            </a:r>
          </a:p>
          <a:p>
            <a:pPr lvl="1"/>
            <a:r>
              <a:rPr lang="en-US" dirty="0" smtClean="0"/>
              <a:t>Ho Chi Minh continued to Aid the National liberation front or </a:t>
            </a:r>
            <a:r>
              <a:rPr lang="en-US" b="1" dirty="0" smtClean="0"/>
              <a:t>Viet Cong </a:t>
            </a:r>
            <a:r>
              <a:rPr lang="en-US" dirty="0" smtClean="0"/>
              <a:t>(rebels in south Vietnam)</a:t>
            </a:r>
          </a:p>
          <a:p>
            <a:pPr lvl="1"/>
            <a:r>
              <a:rPr lang="en-US" dirty="0" smtClean="0"/>
              <a:t>The U.S. initially sent only supplies and advisors to south Vietnam, but eventually it would send thousands of troops to Vietnam.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Anti-war sentiment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From 1968 to the 1970’s the struggle continued in Vietnam.</a:t>
            </a:r>
          </a:p>
          <a:p>
            <a:r>
              <a:rPr lang="en-US" b="1" dirty="0" smtClean="0"/>
              <a:t>Anti-war </a:t>
            </a:r>
            <a:r>
              <a:rPr lang="en-US" dirty="0" smtClean="0"/>
              <a:t>sentiment grew in the U.S. because of civilian deaths in </a:t>
            </a:r>
            <a:r>
              <a:rPr lang="en-US" dirty="0"/>
              <a:t>V</a:t>
            </a:r>
            <a:r>
              <a:rPr lang="en-US" dirty="0" smtClean="0"/>
              <a:t>ietnam, growing American Casualties, and many Americans soldiers were MIA or POWs. </a:t>
            </a:r>
          </a:p>
          <a:p>
            <a:r>
              <a:rPr lang="en-US" dirty="0" smtClean="0"/>
              <a:t>Many Americans began to think Vietnam was a quagmire or swamp, in which the U.S. was becoming more and more bogged down.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 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04727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President Nixon negotiated the Paris Peace Accord in January 1973, and agreed to end its involvement in Vietnam. </a:t>
            </a:r>
          </a:p>
          <a:p>
            <a:r>
              <a:rPr lang="en-US" dirty="0" smtClean="0"/>
              <a:t>However, two years after the U.S. withdrew, North Vietnam conquered South Vietnam. </a:t>
            </a:r>
          </a:p>
          <a:p>
            <a:r>
              <a:rPr lang="en-US" dirty="0" smtClean="0"/>
              <a:t>The South Vietnamese capital, </a:t>
            </a:r>
            <a:r>
              <a:rPr lang="en-US" b="1" dirty="0" smtClean="0"/>
              <a:t>Saigon</a:t>
            </a:r>
            <a:r>
              <a:rPr lang="en-US" dirty="0" smtClean="0"/>
              <a:t>, was renamed Ho Chi Minh City in 1976.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927" y="1552147"/>
            <a:ext cx="3043800" cy="4574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China’s Communist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the end of WWII, the Chinese communists had gained control of much of northern china. Communist Forces led by Mao Zedong fought a civil war against nationalists headed by Jiang </a:t>
            </a:r>
            <a:r>
              <a:rPr lang="en-US" dirty="0" err="1" smtClean="0"/>
              <a:t>Jieshi</a:t>
            </a:r>
            <a:r>
              <a:rPr lang="en-US" dirty="0" smtClean="0"/>
              <a:t>. </a:t>
            </a:r>
          </a:p>
          <a:p>
            <a:r>
              <a:rPr lang="en-US" dirty="0" smtClean="0"/>
              <a:t>Mao Zedong was successful and built a communist one-party totalitarian state in the People’s Republic of China.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508000"/>
            <a:ext cx="4309504" cy="5300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558" y="1600200"/>
            <a:ext cx="4050242" cy="2867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Mao </a:t>
            </a:r>
            <a:r>
              <a:rPr lang="en-US" dirty="0" err="1" smtClean="0"/>
              <a:t>Zedong’s</a:t>
            </a:r>
            <a:r>
              <a:rPr lang="en-US" dirty="0" smtClean="0"/>
              <a:t> Reforms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Communist Ideology guided the government’s efforts to reshape the Economy and society. </a:t>
            </a:r>
          </a:p>
          <a:p>
            <a:pPr lvl="2"/>
            <a:r>
              <a:rPr lang="en-US" dirty="0" smtClean="0"/>
              <a:t>It discouraged Buddhism, Confucianism, and other traditional Chinese beliefs. </a:t>
            </a:r>
          </a:p>
          <a:p>
            <a:pPr lvl="2"/>
            <a:r>
              <a:rPr lang="en-US" dirty="0" smtClean="0"/>
              <a:t>The government seized property of citizens. </a:t>
            </a:r>
          </a:p>
          <a:p>
            <a:pPr lvl="2"/>
            <a:r>
              <a:rPr lang="en-US" dirty="0" smtClean="0"/>
              <a:t>Those who spoke out against the new government were sent to labor camps or killed. </a:t>
            </a:r>
          </a:p>
          <a:p>
            <a:pPr lvl="1"/>
            <a:r>
              <a:rPr lang="en-US" dirty="0" smtClean="0"/>
              <a:t>In an attempt to increase farm and industrial output under his “</a:t>
            </a:r>
            <a:r>
              <a:rPr lang="en-US" b="1" dirty="0" smtClean="0"/>
              <a:t>great leap forward</a:t>
            </a:r>
            <a:r>
              <a:rPr lang="en-US" dirty="0" smtClean="0"/>
              <a:t>” plan, Zedong created communes to mass produces goods, such as steel. </a:t>
            </a:r>
          </a:p>
          <a:p>
            <a:pPr lvl="1"/>
            <a:r>
              <a:rPr lang="en-US" dirty="0" smtClean="0"/>
              <a:t>The Great leap forward was a failure, leading to </a:t>
            </a:r>
            <a:r>
              <a:rPr lang="en-US" b="1" dirty="0" smtClean="0"/>
              <a:t>55 million</a:t>
            </a:r>
            <a:r>
              <a:rPr lang="en-US" dirty="0" smtClean="0"/>
              <a:t> Chinese people starving to death.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viewpoint of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Initially the U.S. supported the nationalists in the civil war and did not recognize the new People’s republic of China led by Mao Zedong.</a:t>
            </a:r>
          </a:p>
          <a:p>
            <a:r>
              <a:rPr lang="en-US" dirty="0" smtClean="0"/>
              <a:t>However, as the cold war dragged on, the U.S. realized there was a strategic advantage to improving relations with China. </a:t>
            </a:r>
          </a:p>
          <a:p>
            <a:r>
              <a:rPr lang="en-US" dirty="0" smtClean="0"/>
              <a:t>Since the Soviet Union and China had a bitter relationship, The U.S. realized it could further isolate the Soviet Union by creating formal diplomatic relations with China. This is often called “</a:t>
            </a:r>
            <a:r>
              <a:rPr lang="en-US" b="1" dirty="0" smtClean="0"/>
              <a:t>Playing the China Card</a:t>
            </a:r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China’s Cultural Revolution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Korea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130675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Like East and West Germany, Korea found itself divided in cold war tension. 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North</a:t>
            </a:r>
            <a:r>
              <a:rPr lang="en-US" dirty="0" smtClean="0"/>
              <a:t> ruled by dictator </a:t>
            </a:r>
            <a:r>
              <a:rPr lang="en-US" b="1" dirty="0" smtClean="0"/>
              <a:t>Kim II Sung </a:t>
            </a:r>
            <a:r>
              <a:rPr lang="en-US" dirty="0" smtClean="0"/>
              <a:t>was a communist ally of the Soviet Union, and the </a:t>
            </a:r>
            <a:r>
              <a:rPr lang="en-US" b="1" dirty="0" smtClean="0"/>
              <a:t>South</a:t>
            </a:r>
            <a:r>
              <a:rPr lang="en-US" dirty="0" smtClean="0"/>
              <a:t> backed by the U.S and led by dictatorial, but noncommunist leader </a:t>
            </a:r>
            <a:r>
              <a:rPr lang="en-US" b="1" dirty="0" err="1" smtClean="0"/>
              <a:t>Syngman</a:t>
            </a:r>
            <a:r>
              <a:rPr lang="en-US" b="1" dirty="0" smtClean="0"/>
              <a:t> Rhee</a:t>
            </a:r>
          </a:p>
          <a:p>
            <a:r>
              <a:rPr lang="en-US" dirty="0" smtClean="0"/>
              <a:t>The North and South were divided at the </a:t>
            </a:r>
            <a:r>
              <a:rPr lang="en-US" b="1" dirty="0" smtClean="0"/>
              <a:t>38</a:t>
            </a:r>
            <a:r>
              <a:rPr lang="en-US" b="1" baseline="30000" dirty="0" smtClean="0"/>
              <a:t>th</a:t>
            </a:r>
            <a:r>
              <a:rPr lang="en-US" b="1" dirty="0" smtClean="0"/>
              <a:t> Parallel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4" y="1417638"/>
            <a:ext cx="2936876" cy="5196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773</Words>
  <Application>Microsoft Macintosh PowerPoint</Application>
  <PresentationFormat>On-screen Show (4:3)</PresentationFormat>
  <Paragraphs>51</Paragraphs>
  <Slides>18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China, Korea, &amp; Vietnam</vt:lpstr>
      <vt:lpstr>CHINA</vt:lpstr>
      <vt:lpstr>China’s Communist Revolution</vt:lpstr>
      <vt:lpstr>Slide 4</vt:lpstr>
      <vt:lpstr>Mao Zedong’s Reforms</vt:lpstr>
      <vt:lpstr>U.S. viewpoint of China</vt:lpstr>
      <vt:lpstr>China’s Cultural Revolution</vt:lpstr>
      <vt:lpstr>Korea</vt:lpstr>
      <vt:lpstr>Korea</vt:lpstr>
      <vt:lpstr> However, Each dictator wanted to rule the entire country. In 1950 a struggle began to unite Korea. The U.S., its allies, and China would eventually become involved in the conflict. </vt:lpstr>
      <vt:lpstr>Slide 11</vt:lpstr>
      <vt:lpstr>Slide 12</vt:lpstr>
      <vt:lpstr>Vietnam</vt:lpstr>
      <vt:lpstr>Vietnam </vt:lpstr>
      <vt:lpstr>Vietnam</vt:lpstr>
      <vt:lpstr>U.S. involvement in Vietnam</vt:lpstr>
      <vt:lpstr>American Anti-war sentiment</vt:lpstr>
      <vt:lpstr>Vietnam ends</vt:lpstr>
    </vt:vector>
  </TitlesOfParts>
  <Company>North Carolina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China, Korea, &amp; Vietnam</dc:title>
  <dc:creator>Jessica Taylor</dc:creator>
  <cp:lastModifiedBy>Jessica Taylor</cp:lastModifiedBy>
  <cp:revision>3</cp:revision>
  <dcterms:created xsi:type="dcterms:W3CDTF">2014-12-18T13:38:45Z</dcterms:created>
  <dcterms:modified xsi:type="dcterms:W3CDTF">2014-12-18T13:41:09Z</dcterms:modified>
</cp:coreProperties>
</file>