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1D5F95-CD3C-4983-8C92-15D47C02799A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C7655E-87C3-4354-975E-8845706C3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Aftermath of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Mr. Westbrook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75 million died (worldwide)</a:t>
            </a:r>
          </a:p>
          <a:p>
            <a:pPr lvl="1"/>
            <a:r>
              <a:rPr lang="en-US" dirty="0" smtClean="0"/>
              <a:t>38 million in Europe</a:t>
            </a:r>
          </a:p>
          <a:p>
            <a:pPr lvl="1"/>
            <a:r>
              <a:rPr lang="en-US" dirty="0" smtClean="0"/>
              <a:t>22 million Soviets</a:t>
            </a:r>
          </a:p>
          <a:p>
            <a:r>
              <a:rPr lang="en-US" dirty="0" smtClean="0"/>
              <a:t>War Crimes Trials (</a:t>
            </a:r>
            <a:r>
              <a:rPr lang="en-US" dirty="0" err="1" smtClean="0"/>
              <a:t>Nurembeurg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Axis leaders charged with “crimes against humanity”</a:t>
            </a:r>
          </a:p>
          <a:p>
            <a:r>
              <a:rPr lang="en-US" dirty="0" smtClean="0"/>
              <a:t>124 leaders found guilty</a:t>
            </a:r>
          </a:p>
          <a:p>
            <a:pPr lvl="1"/>
            <a:r>
              <a:rPr lang="en-US" dirty="0" smtClean="0"/>
              <a:t>Top 20 killed</a:t>
            </a:r>
          </a:p>
          <a:p>
            <a:r>
              <a:rPr lang="en-US" dirty="0" smtClean="0"/>
              <a:t>Political leaders held accountable for actions at war</a:t>
            </a:r>
          </a:p>
        </p:txBody>
      </p:sp>
      <p:pic>
        <p:nvPicPr>
          <p:cNvPr id="4" name="Picture 3" descr="220px-Nuremberg_Trials_retouch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76644"/>
            <a:ext cx="3203089" cy="24751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-logo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838200" y="0"/>
            <a:ext cx="7315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5 Permanent members (U.S., Russia, China, France, Britain)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Peacekeeping, prevent outbreak of disease, improve educations, and protect refugees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(USSR V.S. USA)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		*Communism V.S. Democracy*</a:t>
            </a:r>
          </a:p>
          <a:p>
            <a:r>
              <a:rPr lang="en-US" dirty="0" smtClean="0"/>
              <a:t>State of tension &amp; hostility among nations w/o armed conflict</a:t>
            </a:r>
          </a:p>
          <a:p>
            <a:r>
              <a:rPr lang="en-US" dirty="0" smtClean="0"/>
              <a:t>Soviets wanted to spread communism/ U.S. Democracy</a:t>
            </a:r>
          </a:p>
          <a:p>
            <a:r>
              <a:rPr lang="en-US" dirty="0" smtClean="0"/>
              <a:t>Arms Race</a:t>
            </a:r>
          </a:p>
          <a:p>
            <a:pPr lvl="1"/>
            <a:r>
              <a:rPr lang="en-US" dirty="0" smtClean="0"/>
              <a:t>USA had atomic bomb</a:t>
            </a:r>
          </a:p>
          <a:p>
            <a:pPr lvl="1"/>
            <a:r>
              <a:rPr lang="en-US" dirty="0" smtClean="0"/>
              <a:t>40 years both developed new/deadlier nuclear weapons</a:t>
            </a:r>
          </a:p>
          <a:p>
            <a:pPr lvl="1"/>
            <a:r>
              <a:rPr lang="en-US" dirty="0" smtClean="0"/>
              <a:t>Improved “delivery system” (bombers, missiles, subs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89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Book Antiqua</vt:lpstr>
      <vt:lpstr>Lucida Sans</vt:lpstr>
      <vt:lpstr>Wingdings</vt:lpstr>
      <vt:lpstr>Wingdings 2</vt:lpstr>
      <vt:lpstr>Wingdings 3</vt:lpstr>
      <vt:lpstr>Apex</vt:lpstr>
      <vt:lpstr>Aftermath of War</vt:lpstr>
      <vt:lpstr>Results</vt:lpstr>
      <vt:lpstr>United Nations</vt:lpstr>
      <vt:lpstr>Cold War (USSR V.S. USA)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Aftermath of War</dc:title>
  <dc:creator>shairston</dc:creator>
  <cp:lastModifiedBy>wwestbrook</cp:lastModifiedBy>
  <cp:revision>11</cp:revision>
  <dcterms:created xsi:type="dcterms:W3CDTF">2014-04-24T16:06:30Z</dcterms:created>
  <dcterms:modified xsi:type="dcterms:W3CDTF">2016-12-13T12:11:04Z</dcterms:modified>
</cp:coreProperties>
</file>