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F586-9620-4711-94E4-867EFDDA7CF1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6D1A-14EB-43CA-9A10-523B13052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F586-9620-4711-94E4-867EFDDA7CF1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6D1A-14EB-43CA-9A10-523B13052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F586-9620-4711-94E4-867EFDDA7CF1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6D1A-14EB-43CA-9A10-523B13052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F586-9620-4711-94E4-867EFDDA7CF1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6D1A-14EB-43CA-9A10-523B13052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F586-9620-4711-94E4-867EFDDA7CF1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6D1A-14EB-43CA-9A10-523B13052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F586-9620-4711-94E4-867EFDDA7CF1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6D1A-14EB-43CA-9A10-523B13052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F586-9620-4711-94E4-867EFDDA7CF1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6D1A-14EB-43CA-9A10-523B13052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F586-9620-4711-94E4-867EFDDA7CF1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6D1A-14EB-43CA-9A10-523B13052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F586-9620-4711-94E4-867EFDDA7CF1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6D1A-14EB-43CA-9A10-523B13052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F586-9620-4711-94E4-867EFDDA7CF1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6D1A-14EB-43CA-9A10-523B13052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E28F586-9620-4711-94E4-867EFDDA7CF1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5136D1A-14EB-43CA-9A10-523B13052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E28F586-9620-4711-94E4-867EFDDA7CF1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5136D1A-14EB-43CA-9A10-523B13052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Agents of Socialization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your paper write down 1-20 </a:t>
            </a:r>
          </a:p>
          <a:p>
            <a:r>
              <a:rPr lang="en-US" dirty="0" smtClean="0"/>
              <a:t>List the answers to this question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pPr algn="ctr">
              <a:buNone/>
            </a:pPr>
            <a:r>
              <a:rPr lang="en-US" sz="6000" b="1" dirty="0" smtClean="0"/>
              <a:t>Who am I? </a:t>
            </a:r>
            <a:endParaRPr lang="en-US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of those 20 things are roles? </a:t>
            </a:r>
          </a:p>
          <a:p>
            <a:r>
              <a:rPr lang="en-US" dirty="0" smtClean="0"/>
              <a:t>How many are </a:t>
            </a:r>
            <a:r>
              <a:rPr lang="en-US" smtClean="0"/>
              <a:t>individual characteristics? </a:t>
            </a:r>
            <a:endParaRPr lang="en-US" dirty="0" smtClean="0"/>
          </a:p>
          <a:p>
            <a:r>
              <a:rPr lang="en-US" dirty="0" smtClean="0"/>
              <a:t>What does this say about you as a person?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Agents of Socialization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Agents of Socialization</a:t>
            </a:r>
            <a:r>
              <a:rPr lang="en-US" dirty="0" smtClean="0"/>
              <a:t>: specific individuals, groups, and institutions that enable socialization to take place </a:t>
            </a:r>
          </a:p>
          <a:p>
            <a:r>
              <a:rPr lang="en-US" dirty="0" smtClean="0"/>
              <a:t>Primary agents of socialization: </a:t>
            </a:r>
          </a:p>
          <a:p>
            <a:pPr lvl="1"/>
            <a:r>
              <a:rPr lang="en-US" dirty="0" smtClean="0"/>
              <a:t>Family </a:t>
            </a:r>
          </a:p>
          <a:p>
            <a:pPr lvl="1"/>
            <a:r>
              <a:rPr lang="en-US" dirty="0" smtClean="0"/>
              <a:t>Peer group</a:t>
            </a:r>
          </a:p>
          <a:p>
            <a:pPr lvl="1"/>
            <a:r>
              <a:rPr lang="en-US" dirty="0" smtClean="0"/>
              <a:t>School </a:t>
            </a:r>
          </a:p>
          <a:p>
            <a:pPr lvl="1"/>
            <a:r>
              <a:rPr lang="en-US" dirty="0" smtClean="0"/>
              <a:t>Mass Media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Family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important agent of socialization </a:t>
            </a:r>
          </a:p>
          <a:p>
            <a:r>
              <a:rPr lang="en-US" dirty="0" smtClean="0"/>
              <a:t>Role is </a:t>
            </a:r>
            <a:r>
              <a:rPr lang="en-US" smtClean="0"/>
              <a:t>to socialize young </a:t>
            </a:r>
            <a:r>
              <a:rPr lang="en-US" dirty="0" smtClean="0"/>
              <a:t>children </a:t>
            </a:r>
          </a:p>
          <a:p>
            <a:r>
              <a:rPr lang="en-US" dirty="0" smtClean="0"/>
              <a:t>Can be: </a:t>
            </a:r>
          </a:p>
          <a:p>
            <a:pPr lvl="1"/>
            <a:r>
              <a:rPr lang="en-US" dirty="0" smtClean="0"/>
              <a:t>Intentional (Ex: Father teaches child about telling the truth) </a:t>
            </a:r>
          </a:p>
          <a:p>
            <a:pPr lvl="1"/>
            <a:r>
              <a:rPr lang="en-US" dirty="0" smtClean="0"/>
              <a:t>Unintentional (Ex: Father tells child to be polite but child often sees father being rude) </a:t>
            </a:r>
          </a:p>
          <a:p>
            <a:r>
              <a:rPr lang="en-US" dirty="0" smtClean="0"/>
              <a:t>Families are different and many can vary according to a combination of subgroups (race, social class, religion, etc)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Peer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Peer Group</a:t>
            </a:r>
            <a:r>
              <a:rPr lang="en-US" dirty="0" smtClean="0"/>
              <a:t>: Composed of individuals of roughly equal age and similar social characteristics </a:t>
            </a:r>
          </a:p>
          <a:p>
            <a:r>
              <a:rPr lang="en-US" dirty="0" smtClean="0"/>
              <a:t>Very influential during pre-teen and early teen years </a:t>
            </a:r>
          </a:p>
          <a:p>
            <a:r>
              <a:rPr lang="en-US" dirty="0" smtClean="0"/>
              <a:t>Members will shape themselves into the person they think the group wants them to be </a:t>
            </a:r>
          </a:p>
          <a:p>
            <a:r>
              <a:rPr lang="en-US" dirty="0" smtClean="0"/>
              <a:t>Focus of subculture of group (norms and values)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School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of socialization is deliberate </a:t>
            </a:r>
          </a:p>
          <a:p>
            <a:r>
              <a:rPr lang="en-US" dirty="0" smtClean="0"/>
              <a:t>Schools attempt to transmit cultural values (patriotism, responsibility, citizenship, etc.) </a:t>
            </a:r>
          </a:p>
          <a:p>
            <a:r>
              <a:rPr lang="en-US" dirty="0" smtClean="0"/>
              <a:t>There is unintentional socialization taking place there as well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Mass Media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Mass Media</a:t>
            </a:r>
            <a:r>
              <a:rPr lang="en-US" dirty="0" smtClean="0"/>
              <a:t>: Instruments of communication that reach large audiences with no personal contact between those sending the information and those receiving the information </a:t>
            </a:r>
          </a:p>
          <a:p>
            <a:r>
              <a:rPr lang="en-US" dirty="0" smtClean="0"/>
              <a:t>Major forms = books, films, Internet, magazines, TV, etc. </a:t>
            </a:r>
          </a:p>
          <a:p>
            <a:r>
              <a:rPr lang="en-US" dirty="0" smtClean="0"/>
              <a:t>TV: </a:t>
            </a:r>
          </a:p>
          <a:p>
            <a:pPr lvl="1"/>
            <a:r>
              <a:rPr lang="en-US" dirty="0" smtClean="0"/>
              <a:t>Has most influence </a:t>
            </a:r>
          </a:p>
          <a:p>
            <a:pPr lvl="1"/>
            <a:r>
              <a:rPr lang="en-US" dirty="0" smtClean="0"/>
              <a:t>Negative criticisms (violence, image of white middle-class society) </a:t>
            </a:r>
          </a:p>
          <a:p>
            <a:pPr lvl="1"/>
            <a:r>
              <a:rPr lang="en-US" dirty="0" smtClean="0"/>
              <a:t>Positive criticisms (expands viewers’ world)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Resocialization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Total Institution</a:t>
            </a:r>
            <a:r>
              <a:rPr lang="en-US" dirty="0" smtClean="0"/>
              <a:t>: Setting </a:t>
            </a:r>
            <a:r>
              <a:rPr lang="en-US" smtClean="0"/>
              <a:t>in </a:t>
            </a:r>
            <a:r>
              <a:rPr lang="en-US" smtClean="0"/>
              <a:t>which </a:t>
            </a:r>
            <a:r>
              <a:rPr lang="en-US" dirty="0" smtClean="0"/>
              <a:t>people are isolated from the rest of society for a set period of time and are subject to tight control </a:t>
            </a:r>
          </a:p>
          <a:p>
            <a:pPr lvl="1"/>
            <a:r>
              <a:rPr lang="en-US" dirty="0" smtClean="0"/>
              <a:t>Examples: prison, military boot camp, monasteries, psychiatric hospital </a:t>
            </a:r>
          </a:p>
          <a:p>
            <a:pPr lvl="1"/>
            <a:r>
              <a:rPr lang="en-US" dirty="0" smtClean="0"/>
              <a:t>Primary concern is </a:t>
            </a:r>
            <a:r>
              <a:rPr lang="en-US" dirty="0" err="1" smtClean="0"/>
              <a:t>resocializing</a:t>
            </a:r>
            <a:r>
              <a:rPr lang="en-US" dirty="0" smtClean="0"/>
              <a:t> member to become a part of normal society again </a:t>
            </a:r>
          </a:p>
          <a:p>
            <a:r>
              <a:rPr lang="en-US" b="1" u="sng" dirty="0" err="1" smtClean="0"/>
              <a:t>Resocialization</a:t>
            </a:r>
            <a:r>
              <a:rPr lang="en-US" dirty="0" smtClean="0"/>
              <a:t>: Involves break with past experiences and learning of new values and norms </a:t>
            </a:r>
          </a:p>
          <a:p>
            <a:r>
              <a:rPr lang="en-US" dirty="0" smtClean="0"/>
              <a:t>Once sense of self has been weakened it is easier to conform/control them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66</TotalTime>
  <Words>378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Agents of Socialization</vt:lpstr>
      <vt:lpstr>Who Am I? </vt:lpstr>
      <vt:lpstr>Who Am I? </vt:lpstr>
      <vt:lpstr>Agents of Socialization</vt:lpstr>
      <vt:lpstr>The Family </vt:lpstr>
      <vt:lpstr>The Peer Group</vt:lpstr>
      <vt:lpstr>The School </vt:lpstr>
      <vt:lpstr>The Mass Media </vt:lpstr>
      <vt:lpstr>Resocialization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Agents of Socialization</dc:title>
  <dc:creator>Shavonne</dc:creator>
  <cp:lastModifiedBy>Shavonne Hairston</cp:lastModifiedBy>
  <cp:revision>8</cp:revision>
  <dcterms:created xsi:type="dcterms:W3CDTF">2012-10-09T00:16:10Z</dcterms:created>
  <dcterms:modified xsi:type="dcterms:W3CDTF">2014-05-28T17:17:34Z</dcterms:modified>
</cp:coreProperties>
</file>